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7" r:id="rId4"/>
    <p:sldId id="290" r:id="rId5"/>
    <p:sldId id="291" r:id="rId6"/>
    <p:sldId id="297" r:id="rId7"/>
    <p:sldId id="298" r:id="rId8"/>
    <p:sldId id="295" r:id="rId9"/>
    <p:sldId id="296" r:id="rId10"/>
    <p:sldId id="294" r:id="rId11"/>
    <p:sldId id="292" r:id="rId12"/>
    <p:sldId id="293" r:id="rId13"/>
    <p:sldId id="256" r:id="rId14"/>
    <p:sldId id="27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BAF"/>
    <a:srgbClr val="0C306A"/>
    <a:srgbClr val="8E9ED1"/>
    <a:srgbClr val="FFC000"/>
    <a:srgbClr val="C31C49"/>
    <a:srgbClr val="C11C4A"/>
    <a:srgbClr val="935F35"/>
    <a:srgbClr val="F7F3EF"/>
    <a:srgbClr val="184D65"/>
    <a:srgbClr val="ECD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F17C5-1881-46C6-81B3-A815CF6FFF60}" v="377" dt="2022-05-24T06:26:40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재현" userId="573f9088ae855e06" providerId="LiveId" clId="{45EF17C5-1881-46C6-81B3-A815CF6FFF60}"/>
    <pc:docChg chg="undo redo custSel addSld delSld modSld sldOrd">
      <pc:chgData name="김 재현" userId="573f9088ae855e06" providerId="LiveId" clId="{45EF17C5-1881-46C6-81B3-A815CF6FFF60}" dt="2022-05-24T06:31:34.033" v="3742" actId="478"/>
      <pc:docMkLst>
        <pc:docMk/>
      </pc:docMkLst>
      <pc:sldChg chg="modSp mod ord">
        <pc:chgData name="김 재현" userId="573f9088ae855e06" providerId="LiveId" clId="{45EF17C5-1881-46C6-81B3-A815CF6FFF60}" dt="2022-05-24T06:17:56.076" v="3640"/>
        <pc:sldMkLst>
          <pc:docMk/>
          <pc:sldMk cId="1215500752" sldId="256"/>
        </pc:sldMkLst>
        <pc:spChg chg="mod">
          <ac:chgData name="김 재현" userId="573f9088ae855e06" providerId="LiveId" clId="{45EF17C5-1881-46C6-81B3-A815CF6FFF60}" dt="2022-05-24T06:17:42.971" v="3619" actId="20577"/>
          <ac:spMkLst>
            <pc:docMk/>
            <pc:sldMk cId="1215500752" sldId="256"/>
            <ac:spMk id="12" creationId="{75AE2979-6498-42B6-B7E2-465BB988B6D5}"/>
          </ac:spMkLst>
        </pc:spChg>
        <pc:spChg chg="mod">
          <ac:chgData name="김 재현" userId="573f9088ae855e06" providerId="LiveId" clId="{45EF17C5-1881-46C6-81B3-A815CF6FFF60}" dt="2022-05-24T06:17:52.777" v="3638" actId="20577"/>
          <ac:spMkLst>
            <pc:docMk/>
            <pc:sldMk cId="1215500752" sldId="256"/>
            <ac:spMk id="13" creationId="{C32923C8-5F3C-441A-A7BB-A945DD67AD5D}"/>
          </ac:spMkLst>
        </pc:spChg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983816616" sldId="259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3012596655" sldId="260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472977670" sldId="261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587190875" sldId="262"/>
        </pc:sldMkLst>
      </pc:sldChg>
      <pc:sldChg chg="modSp mod">
        <pc:chgData name="김 재현" userId="573f9088ae855e06" providerId="LiveId" clId="{45EF17C5-1881-46C6-81B3-A815CF6FFF60}" dt="2022-05-24T01:42:56.569" v="109" actId="1076"/>
        <pc:sldMkLst>
          <pc:docMk/>
          <pc:sldMk cId="3682630913" sldId="263"/>
        </pc:sldMkLst>
        <pc:spChg chg="mod">
          <ac:chgData name="김 재현" userId="573f9088ae855e06" providerId="LiveId" clId="{45EF17C5-1881-46C6-81B3-A815CF6FFF60}" dt="2022-05-24T01:42:56.569" v="109" actId="1076"/>
          <ac:spMkLst>
            <pc:docMk/>
            <pc:sldMk cId="3682630913" sldId="263"/>
            <ac:spMk id="8" creationId="{99E1EBD7-5CA8-4EF0-8B11-7302496C6E77}"/>
          </ac:spMkLst>
        </pc:spChg>
        <pc:spChg chg="mod">
          <ac:chgData name="김 재현" userId="573f9088ae855e06" providerId="LiveId" clId="{45EF17C5-1881-46C6-81B3-A815CF6FFF60}" dt="2022-05-24T01:41:11.152" v="22" actId="1076"/>
          <ac:spMkLst>
            <pc:docMk/>
            <pc:sldMk cId="3682630913" sldId="263"/>
            <ac:spMk id="158" creationId="{FA6CCB07-8536-44AA-ADF2-AA4166BA655D}"/>
          </ac:spMkLst>
        </pc:spChg>
        <pc:spChg chg="mod">
          <ac:chgData name="김 재현" userId="573f9088ae855e06" providerId="LiveId" clId="{45EF17C5-1881-46C6-81B3-A815CF6FFF60}" dt="2022-05-24T01:41:23.023" v="32" actId="1076"/>
          <ac:spMkLst>
            <pc:docMk/>
            <pc:sldMk cId="3682630913" sldId="263"/>
            <ac:spMk id="159" creationId="{8E9EFE3B-D8DF-4B31-9361-6A1BBFC03D7E}"/>
          </ac:spMkLst>
        </pc:spChg>
      </pc:sldChg>
      <pc:sldChg chg="modSp del mod">
        <pc:chgData name="김 재현" userId="573f9088ae855e06" providerId="LiveId" clId="{45EF17C5-1881-46C6-81B3-A815CF6FFF60}" dt="2022-05-24T03:12:41.128" v="2010" actId="47"/>
        <pc:sldMkLst>
          <pc:docMk/>
          <pc:sldMk cId="2998687350" sldId="264"/>
        </pc:sldMkLst>
        <pc:spChg chg="mod">
          <ac:chgData name="김 재현" userId="573f9088ae855e06" providerId="LiveId" clId="{45EF17C5-1881-46C6-81B3-A815CF6FFF60}" dt="2022-05-24T01:43:37.712" v="161"/>
          <ac:spMkLst>
            <pc:docMk/>
            <pc:sldMk cId="2998687350" sldId="264"/>
            <ac:spMk id="106" creationId="{79CD6340-4140-4C85-B813-981C8DDD2AA0}"/>
          </ac:spMkLst>
        </pc:spChg>
      </pc:sldChg>
      <pc:sldChg chg="addSp modSp mod">
        <pc:chgData name="김 재현" userId="573f9088ae855e06" providerId="LiveId" clId="{45EF17C5-1881-46C6-81B3-A815CF6FFF60}" dt="2022-05-24T03:21:27.472" v="2253" actId="20577"/>
        <pc:sldMkLst>
          <pc:docMk/>
          <pc:sldMk cId="4167942908" sldId="265"/>
        </pc:sldMkLst>
        <pc:spChg chg="mod">
          <ac:chgData name="김 재현" userId="573f9088ae855e06" providerId="LiveId" clId="{45EF17C5-1881-46C6-81B3-A815CF6FFF60}" dt="2022-05-24T01:43:10.399" v="118"/>
          <ac:spMkLst>
            <pc:docMk/>
            <pc:sldMk cId="4167942908" sldId="265"/>
            <ac:spMk id="16" creationId="{112F7CD5-7DFE-4C49-978B-5E7D6411A371}"/>
          </ac:spMkLst>
        </pc:spChg>
        <pc:spChg chg="mod">
          <ac:chgData name="김 재현" userId="573f9088ae855e06" providerId="LiveId" clId="{45EF17C5-1881-46C6-81B3-A815CF6FFF60}" dt="2022-05-24T03:12:53.166" v="2015"/>
          <ac:spMkLst>
            <pc:docMk/>
            <pc:sldMk cId="4167942908" sldId="265"/>
            <ac:spMk id="17" creationId="{DBA9B81C-BAB9-45A4-BCD1-F304EC90797C}"/>
          </ac:spMkLst>
        </pc:spChg>
        <pc:spChg chg="mod">
          <ac:chgData name="김 재현" userId="573f9088ae855e06" providerId="LiveId" clId="{45EF17C5-1881-46C6-81B3-A815CF6FFF60}" dt="2022-05-24T03:17:13.500" v="2043"/>
          <ac:spMkLst>
            <pc:docMk/>
            <pc:sldMk cId="4167942908" sldId="265"/>
            <ac:spMk id="31" creationId="{22B29A44-90C9-4416-B007-9489C267FACB}"/>
          </ac:spMkLst>
        </pc:spChg>
        <pc:spChg chg="mod">
          <ac:chgData name="김 재현" userId="573f9088ae855e06" providerId="LiveId" clId="{45EF17C5-1881-46C6-81B3-A815CF6FFF60}" dt="2022-05-24T03:21:27.472" v="2253" actId="20577"/>
          <ac:spMkLst>
            <pc:docMk/>
            <pc:sldMk cId="4167942908" sldId="265"/>
            <ac:spMk id="32" creationId="{AD97C7D0-8ADE-4CF6-AB19-D5D66BF2AC29}"/>
          </ac:spMkLst>
        </pc:spChg>
        <pc:spChg chg="mod">
          <ac:chgData name="김 재현" userId="573f9088ae855e06" providerId="LiveId" clId="{45EF17C5-1881-46C6-81B3-A815CF6FFF60}" dt="2022-05-24T03:18:17.081" v="2166" actId="20577"/>
          <ac:spMkLst>
            <pc:docMk/>
            <pc:sldMk cId="4167942908" sldId="265"/>
            <ac:spMk id="35" creationId="{2A5B5042-F0B6-465E-9D9C-43B7AF917BEC}"/>
          </ac:spMkLst>
        </pc:spChg>
        <pc:spChg chg="mod">
          <ac:chgData name="김 재현" userId="573f9088ae855e06" providerId="LiveId" clId="{45EF17C5-1881-46C6-81B3-A815CF6FFF60}" dt="2022-05-24T01:43:25.444" v="151"/>
          <ac:spMkLst>
            <pc:docMk/>
            <pc:sldMk cId="4167942908" sldId="265"/>
            <ac:spMk id="37" creationId="{B95FA8F4-77B2-451D-A87E-F44472F7E797}"/>
          </ac:spMkLst>
        </pc:spChg>
        <pc:spChg chg="mod">
          <ac:chgData name="김 재현" userId="573f9088ae855e06" providerId="LiveId" clId="{45EF17C5-1881-46C6-81B3-A815CF6FFF60}" dt="2022-05-24T03:17:03.706" v="2025"/>
          <ac:spMkLst>
            <pc:docMk/>
            <pc:sldMk cId="4167942908" sldId="265"/>
            <ac:spMk id="38" creationId="{F401CDD7-8835-4B76-B377-E790F1552426}"/>
          </ac:spMkLst>
        </pc:spChg>
        <pc:spChg chg="mod">
          <ac:chgData name="김 재현" userId="573f9088ae855e06" providerId="LiveId" clId="{45EF17C5-1881-46C6-81B3-A815CF6FFF60}" dt="2022-05-24T03:17:39.022" v="2098"/>
          <ac:spMkLst>
            <pc:docMk/>
            <pc:sldMk cId="4167942908" sldId="265"/>
            <ac:spMk id="39" creationId="{D511ABD2-D0FB-6D18-79D8-93E6FF1F705D}"/>
          </ac:spMkLst>
        </pc:spChg>
        <pc:spChg chg="mod">
          <ac:chgData name="김 재현" userId="573f9088ae855e06" providerId="LiveId" clId="{45EF17C5-1881-46C6-81B3-A815CF6FFF60}" dt="2022-05-24T03:17:39.022" v="2098"/>
          <ac:spMkLst>
            <pc:docMk/>
            <pc:sldMk cId="4167942908" sldId="265"/>
            <ac:spMk id="40" creationId="{6EB5D46C-D43F-4CAA-8A88-AE45A1E6E995}"/>
          </ac:spMkLst>
        </pc:spChg>
        <pc:spChg chg="mod">
          <ac:chgData name="김 재현" userId="573f9088ae855e06" providerId="LiveId" clId="{45EF17C5-1881-46C6-81B3-A815CF6FFF60}" dt="2022-05-24T03:18:34.131" v="2195"/>
          <ac:spMkLst>
            <pc:docMk/>
            <pc:sldMk cId="4167942908" sldId="265"/>
            <ac:spMk id="42" creationId="{BE9546DD-A849-1E56-4783-1BE880AFA1FE}"/>
          </ac:spMkLst>
        </pc:spChg>
        <pc:spChg chg="mod">
          <ac:chgData name="김 재현" userId="573f9088ae855e06" providerId="LiveId" clId="{45EF17C5-1881-46C6-81B3-A815CF6FFF60}" dt="2022-05-24T03:18:41.723" v="2198"/>
          <ac:spMkLst>
            <pc:docMk/>
            <pc:sldMk cId="4167942908" sldId="265"/>
            <ac:spMk id="43" creationId="{B00A22B1-5897-2A98-C0A3-7C3DD592C686}"/>
          </ac:spMkLst>
        </pc:spChg>
        <pc:grpChg chg="mod">
          <ac:chgData name="김 재현" userId="573f9088ae855e06" providerId="LiveId" clId="{45EF17C5-1881-46C6-81B3-A815CF6FFF60}" dt="2022-05-24T03:18:50.776" v="2199" actId="1076"/>
          <ac:grpSpMkLst>
            <pc:docMk/>
            <pc:sldMk cId="4167942908" sldId="265"/>
            <ac:grpSpMk id="5" creationId="{CCBA1550-8503-4C0F-A249-C80423AC1EEC}"/>
          </ac:grpSpMkLst>
        </pc:grpChg>
        <pc:grpChg chg="mod">
          <ac:chgData name="김 재현" userId="573f9088ae855e06" providerId="LiveId" clId="{45EF17C5-1881-46C6-81B3-A815CF6FFF60}" dt="2022-05-24T03:19:01.004" v="2200" actId="1076"/>
          <ac:grpSpMkLst>
            <pc:docMk/>
            <pc:sldMk cId="4167942908" sldId="265"/>
            <ac:grpSpMk id="21" creationId="{59E41213-2ADE-4B46-B0E8-259E0947FD84}"/>
          </ac:grpSpMkLst>
        </pc:grpChg>
        <pc:grpChg chg="add mod">
          <ac:chgData name="김 재현" userId="573f9088ae855e06" providerId="LiveId" clId="{45EF17C5-1881-46C6-81B3-A815CF6FFF60}" dt="2022-05-24T03:19:06.312" v="2201" actId="1076"/>
          <ac:grpSpMkLst>
            <pc:docMk/>
            <pc:sldMk cId="4167942908" sldId="265"/>
            <ac:grpSpMk id="24" creationId="{3C8A4A27-75CE-541A-1BDE-819DFEA10F3A}"/>
          </ac:grpSpMkLst>
        </pc:grpChg>
        <pc:grpChg chg="mod">
          <ac:chgData name="김 재현" userId="573f9088ae855e06" providerId="LiveId" clId="{45EF17C5-1881-46C6-81B3-A815CF6FFF60}" dt="2022-05-24T03:17:55.897" v="2161" actId="1076"/>
          <ac:grpSpMkLst>
            <pc:docMk/>
            <pc:sldMk cId="4167942908" sldId="265"/>
            <ac:grpSpMk id="33" creationId="{E06A3552-83C7-41CE-9D69-6B11F7991997}"/>
          </ac:grpSpMkLst>
        </pc:grpChg>
        <pc:grpChg chg="mod">
          <ac:chgData name="김 재현" userId="573f9088ae855e06" providerId="LiveId" clId="{45EF17C5-1881-46C6-81B3-A815CF6FFF60}" dt="2022-05-24T03:17:39.022" v="2098"/>
          <ac:grpSpMkLst>
            <pc:docMk/>
            <pc:sldMk cId="4167942908" sldId="265"/>
            <ac:grpSpMk id="41" creationId="{9EAF577E-9588-E3E6-593B-C998BB8A7490}"/>
          </ac:grpSpMkLst>
        </pc:grpChg>
      </pc:sldChg>
      <pc:sldChg chg="addSp delSp modSp mod">
        <pc:chgData name="김 재현" userId="573f9088ae855e06" providerId="LiveId" clId="{45EF17C5-1881-46C6-81B3-A815CF6FFF60}" dt="2022-05-24T03:19:32.227" v="2205" actId="1035"/>
        <pc:sldMkLst>
          <pc:docMk/>
          <pc:sldMk cId="551594438" sldId="267"/>
        </pc:sldMkLst>
        <pc:spChg chg="mod">
          <ac:chgData name="김 재현" userId="573f9088ae855e06" providerId="LiveId" clId="{45EF17C5-1881-46C6-81B3-A815CF6FFF60}" dt="2022-05-24T02:11:58.856" v="724" actId="1036"/>
          <ac:spMkLst>
            <pc:docMk/>
            <pc:sldMk cId="551594438" sldId="267"/>
            <ac:spMk id="2" creationId="{00000000-0000-0000-0000-000000000000}"/>
          </ac:spMkLst>
        </pc:spChg>
        <pc:spChg chg="mod">
          <ac:chgData name="김 재현" userId="573f9088ae855e06" providerId="LiveId" clId="{45EF17C5-1881-46C6-81B3-A815CF6FFF60}" dt="2022-05-24T01:43:47.364" v="170"/>
          <ac:spMkLst>
            <pc:docMk/>
            <pc:sldMk cId="551594438" sldId="267"/>
            <ac:spMk id="4" creationId="{F6F9D70D-C41A-469B-B326-544208126792}"/>
          </ac:spMkLst>
        </pc:spChg>
        <pc:spChg chg="mod">
          <ac:chgData name="김 재현" userId="573f9088ae855e06" providerId="LiveId" clId="{45EF17C5-1881-46C6-81B3-A815CF6FFF60}" dt="2022-05-24T01:49:49.003" v="183" actId="1076"/>
          <ac:spMkLst>
            <pc:docMk/>
            <pc:sldMk cId="551594438" sldId="267"/>
            <ac:spMk id="5" creationId="{E4C31E51-DC92-4A41-B361-6007362C14C9}"/>
          </ac:spMkLst>
        </pc:spChg>
        <pc:spChg chg="add del">
          <ac:chgData name="김 재현" userId="573f9088ae855e06" providerId="LiveId" clId="{45EF17C5-1881-46C6-81B3-A815CF6FFF60}" dt="2022-05-24T01:49:31.867" v="174"/>
          <ac:spMkLst>
            <pc:docMk/>
            <pc:sldMk cId="551594438" sldId="267"/>
            <ac:spMk id="6" creationId="{52261F28-991E-D974-796E-D6886B15C4DA}"/>
          </ac:spMkLst>
        </pc:spChg>
        <pc:spChg chg="add del">
          <ac:chgData name="김 재현" userId="573f9088ae855e06" providerId="LiveId" clId="{45EF17C5-1881-46C6-81B3-A815CF6FFF60}" dt="2022-05-24T01:49:37.446" v="179"/>
          <ac:spMkLst>
            <pc:docMk/>
            <pc:sldMk cId="551594438" sldId="267"/>
            <ac:spMk id="7" creationId="{4E7C85D4-1524-E36B-F799-5BF458F9A2CA}"/>
          </ac:spMkLst>
        </pc:spChg>
        <pc:spChg chg="del">
          <ac:chgData name="김 재현" userId="573f9088ae855e06" providerId="LiveId" clId="{45EF17C5-1881-46C6-81B3-A815CF6FFF60}" dt="2022-05-24T01:48:58.249" v="171" actId="478"/>
          <ac:spMkLst>
            <pc:docMk/>
            <pc:sldMk cId="551594438" sldId="267"/>
            <ac:spMk id="8" creationId="{C41403B9-8163-4805-B7C7-0E4150D1104E}"/>
          </ac:spMkLst>
        </pc:spChg>
        <pc:spChg chg="add mod">
          <ac:chgData name="김 재현" userId="573f9088ae855e06" providerId="LiveId" clId="{45EF17C5-1881-46C6-81B3-A815CF6FFF60}" dt="2022-05-24T02:27:40.546" v="887"/>
          <ac:spMkLst>
            <pc:docMk/>
            <pc:sldMk cId="551594438" sldId="267"/>
            <ac:spMk id="9" creationId="{AC313729-95C8-5120-003A-AD7D7ACC878C}"/>
          </ac:spMkLst>
        </pc:spChg>
        <pc:spChg chg="del">
          <ac:chgData name="김 재현" userId="573f9088ae855e06" providerId="LiveId" clId="{45EF17C5-1881-46C6-81B3-A815CF6FFF60}" dt="2022-05-24T01:48:59.798" v="172" actId="478"/>
          <ac:spMkLst>
            <pc:docMk/>
            <pc:sldMk cId="551594438" sldId="267"/>
            <ac:spMk id="10" creationId="{7EF15417-F76C-452A-9554-533FB8E7AA87}"/>
          </ac:spMkLst>
        </pc:spChg>
        <pc:spChg chg="add mod">
          <ac:chgData name="김 재현" userId="573f9088ae855e06" providerId="LiveId" clId="{45EF17C5-1881-46C6-81B3-A815CF6FFF60}" dt="2022-05-24T02:56:16.718" v="1521" actId="692"/>
          <ac:spMkLst>
            <pc:docMk/>
            <pc:sldMk cId="551594438" sldId="267"/>
            <ac:spMk id="11" creationId="{9BFF78D9-0B15-95DA-2357-18D9B65AADC1}"/>
          </ac:spMkLst>
        </pc:spChg>
        <pc:spChg chg="add mod">
          <ac:chgData name="김 재현" userId="573f9088ae855e06" providerId="LiveId" clId="{45EF17C5-1881-46C6-81B3-A815CF6FFF60}" dt="2022-05-24T03:07:29.567" v="1962" actId="1076"/>
          <ac:spMkLst>
            <pc:docMk/>
            <pc:sldMk cId="551594438" sldId="267"/>
            <ac:spMk id="12" creationId="{6741FE28-1941-F959-AE39-8528BB1B2764}"/>
          </ac:spMkLst>
        </pc:spChg>
        <pc:spChg chg="add mod">
          <ac:chgData name="김 재현" userId="573f9088ae855e06" providerId="LiveId" clId="{45EF17C5-1881-46C6-81B3-A815CF6FFF60}" dt="2022-05-24T02:56:32.360" v="1568" actId="1036"/>
          <ac:spMkLst>
            <pc:docMk/>
            <pc:sldMk cId="551594438" sldId="267"/>
            <ac:spMk id="35" creationId="{A3A0548E-8401-A234-A210-C978AC3F4E66}"/>
          </ac:spMkLst>
        </pc:spChg>
        <pc:spChg chg="add mod">
          <ac:chgData name="김 재현" userId="573f9088ae855e06" providerId="LiveId" clId="{45EF17C5-1881-46C6-81B3-A815CF6FFF60}" dt="2022-05-24T02:09:03.632" v="691" actId="1036"/>
          <ac:spMkLst>
            <pc:docMk/>
            <pc:sldMk cId="551594438" sldId="267"/>
            <ac:spMk id="36" creationId="{3A0179E6-2742-C72F-3FA9-4DE864FA9107}"/>
          </ac:spMkLst>
        </pc:spChg>
        <pc:spChg chg="add mod">
          <ac:chgData name="김 재현" userId="573f9088ae855e06" providerId="LiveId" clId="{45EF17C5-1881-46C6-81B3-A815CF6FFF60}" dt="2022-05-24T02:09:21.388" v="700" actId="1076"/>
          <ac:spMkLst>
            <pc:docMk/>
            <pc:sldMk cId="551594438" sldId="267"/>
            <ac:spMk id="37" creationId="{778E5CA7-7DE0-E4DC-3B12-5B159DB3B90B}"/>
          </ac:spMkLst>
        </pc:spChg>
        <pc:spChg chg="add mod">
          <ac:chgData name="김 재현" userId="573f9088ae855e06" providerId="LiveId" clId="{45EF17C5-1881-46C6-81B3-A815CF6FFF60}" dt="2022-05-24T02:08:11.429" v="647" actId="122"/>
          <ac:spMkLst>
            <pc:docMk/>
            <pc:sldMk cId="551594438" sldId="267"/>
            <ac:spMk id="38" creationId="{069376D5-E94B-4AB2-11C4-5CAA4F51E15A}"/>
          </ac:spMkLst>
        </pc:spChg>
        <pc:spChg chg="add mod">
          <ac:chgData name="김 재현" userId="573f9088ae855e06" providerId="LiveId" clId="{45EF17C5-1881-46C6-81B3-A815CF6FFF60}" dt="2022-05-24T02:08:18.408" v="648" actId="1076"/>
          <ac:spMkLst>
            <pc:docMk/>
            <pc:sldMk cId="551594438" sldId="267"/>
            <ac:spMk id="39" creationId="{32B1D08C-FD79-6AD0-69D0-A5C2FA82BE1B}"/>
          </ac:spMkLst>
        </pc:spChg>
        <pc:spChg chg="add mod ord topLvl">
          <ac:chgData name="김 재현" userId="573f9088ae855e06" providerId="LiveId" clId="{45EF17C5-1881-46C6-81B3-A815CF6FFF60}" dt="2022-05-24T03:04:54.082" v="1907" actId="1036"/>
          <ac:spMkLst>
            <pc:docMk/>
            <pc:sldMk cId="551594438" sldId="267"/>
            <ac:spMk id="42" creationId="{74FD9DD4-41B5-2A42-5AF4-2D26753FF6D1}"/>
          </ac:spMkLst>
        </pc:spChg>
        <pc:spChg chg="add del">
          <ac:chgData name="김 재현" userId="573f9088ae855e06" providerId="LiveId" clId="{45EF17C5-1881-46C6-81B3-A815CF6FFF60}" dt="2022-05-24T02:28:55.796" v="895" actId="478"/>
          <ac:spMkLst>
            <pc:docMk/>
            <pc:sldMk cId="551594438" sldId="267"/>
            <ac:spMk id="44" creationId="{62C14970-4D76-A929-1C46-C0B59DAD0EED}"/>
          </ac:spMkLst>
        </pc:spChg>
        <pc:spChg chg="add mod">
          <ac:chgData name="김 재현" userId="573f9088ae855e06" providerId="LiveId" clId="{45EF17C5-1881-46C6-81B3-A815CF6FFF60}" dt="2022-05-24T02:45:00.018" v="1360" actId="1076"/>
          <ac:spMkLst>
            <pc:docMk/>
            <pc:sldMk cId="551594438" sldId="267"/>
            <ac:spMk id="55" creationId="{F421E750-C1D1-5B3B-4666-9775F3AFD505}"/>
          </ac:spMkLst>
        </pc:spChg>
        <pc:spChg chg="add mod">
          <ac:chgData name="김 재현" userId="573f9088ae855e06" providerId="LiveId" clId="{45EF17C5-1881-46C6-81B3-A815CF6FFF60}" dt="2022-05-24T02:56:32.360" v="1568" actId="1036"/>
          <ac:spMkLst>
            <pc:docMk/>
            <pc:sldMk cId="551594438" sldId="267"/>
            <ac:spMk id="56" creationId="{04BB41B6-62F2-91A7-E761-829A97E69FDA}"/>
          </ac:spMkLst>
        </pc:spChg>
        <pc:spChg chg="add mod">
          <ac:chgData name="김 재현" userId="573f9088ae855e06" providerId="LiveId" clId="{45EF17C5-1881-46C6-81B3-A815CF6FFF60}" dt="2022-05-24T03:05:19.458" v="1922" actId="1035"/>
          <ac:spMkLst>
            <pc:docMk/>
            <pc:sldMk cId="551594438" sldId="267"/>
            <ac:spMk id="57" creationId="{7C727E5B-DD42-D51C-706D-E94016EA9436}"/>
          </ac:spMkLst>
        </pc:spChg>
        <pc:spChg chg="add mod">
          <ac:chgData name="김 재현" userId="573f9088ae855e06" providerId="LiveId" clId="{45EF17C5-1881-46C6-81B3-A815CF6FFF60}" dt="2022-05-24T03:01:42.583" v="1837" actId="1036"/>
          <ac:spMkLst>
            <pc:docMk/>
            <pc:sldMk cId="551594438" sldId="267"/>
            <ac:spMk id="75" creationId="{E68D1B05-A67E-EA57-FA54-82A627948776}"/>
          </ac:spMkLst>
        </pc:spChg>
        <pc:spChg chg="add mod">
          <ac:chgData name="김 재현" userId="573f9088ae855e06" providerId="LiveId" clId="{45EF17C5-1881-46C6-81B3-A815CF6FFF60}" dt="2022-05-24T03:01:07.596" v="1772" actId="1036"/>
          <ac:spMkLst>
            <pc:docMk/>
            <pc:sldMk cId="551594438" sldId="267"/>
            <ac:spMk id="80" creationId="{E43EC85E-C5C1-D713-B683-D552216F79B9}"/>
          </ac:spMkLst>
        </pc:spChg>
        <pc:spChg chg="add mod">
          <ac:chgData name="김 재현" userId="573f9088ae855e06" providerId="LiveId" clId="{45EF17C5-1881-46C6-81B3-A815CF6FFF60}" dt="2022-05-24T03:01:12.108" v="1779" actId="1035"/>
          <ac:spMkLst>
            <pc:docMk/>
            <pc:sldMk cId="551594438" sldId="267"/>
            <ac:spMk id="81" creationId="{B00107DB-76C5-60B2-62CD-BC62F51A01FD}"/>
          </ac:spMkLst>
        </pc:spChg>
        <pc:spChg chg="add mod ord">
          <ac:chgData name="김 재현" userId="573f9088ae855e06" providerId="LiveId" clId="{45EF17C5-1881-46C6-81B3-A815CF6FFF60}" dt="2022-05-24T03:07:22.789" v="1958" actId="1076"/>
          <ac:spMkLst>
            <pc:docMk/>
            <pc:sldMk cId="551594438" sldId="267"/>
            <ac:spMk id="82" creationId="{320433BF-8429-C641-626C-45C39CA31968}"/>
          </ac:spMkLst>
        </pc:spChg>
        <pc:spChg chg="add mod">
          <ac:chgData name="김 재현" userId="573f9088ae855e06" providerId="LiveId" clId="{45EF17C5-1881-46C6-81B3-A815CF6FFF60}" dt="2022-05-24T03:02:38.118" v="1878" actId="1036"/>
          <ac:spMkLst>
            <pc:docMk/>
            <pc:sldMk cId="551594438" sldId="267"/>
            <ac:spMk id="83" creationId="{1C83A8F7-CD7C-F6EB-0C23-FDFD422AE32A}"/>
          </ac:spMkLst>
        </pc:spChg>
        <pc:spChg chg="mod">
          <ac:chgData name="김 재현" userId="573f9088ae855e06" providerId="LiveId" clId="{45EF17C5-1881-46C6-81B3-A815CF6FFF60}" dt="2022-05-24T03:03:22.909" v="1886"/>
          <ac:spMkLst>
            <pc:docMk/>
            <pc:sldMk cId="551594438" sldId="267"/>
            <ac:spMk id="88" creationId="{8F142280-61A2-822C-90AB-E284956767D8}"/>
          </ac:spMkLst>
        </pc:spChg>
        <pc:spChg chg="add mod ord">
          <ac:chgData name="김 재현" userId="573f9088ae855e06" providerId="LiveId" clId="{45EF17C5-1881-46C6-81B3-A815CF6FFF60}" dt="2022-05-24T03:05:42.797" v="1923" actId="208"/>
          <ac:spMkLst>
            <pc:docMk/>
            <pc:sldMk cId="551594438" sldId="267"/>
            <ac:spMk id="90" creationId="{0DB08A97-4AC6-2740-10AE-F88634F2E721}"/>
          </ac:spMkLst>
        </pc:spChg>
        <pc:spChg chg="add mod">
          <ac:chgData name="김 재현" userId="573f9088ae855e06" providerId="LiveId" clId="{45EF17C5-1881-46C6-81B3-A815CF6FFF60}" dt="2022-05-24T03:07:52.122" v="2009" actId="1035"/>
          <ac:spMkLst>
            <pc:docMk/>
            <pc:sldMk cId="551594438" sldId="267"/>
            <ac:spMk id="91" creationId="{814994D6-1DFA-279E-452C-9832095EFA66}"/>
          </ac:spMkLst>
        </pc:spChg>
        <pc:grpChg chg="add del mod">
          <ac:chgData name="김 재현" userId="573f9088ae855e06" providerId="LiveId" clId="{45EF17C5-1881-46C6-81B3-A815CF6FFF60}" dt="2022-05-24T03:03:39.063" v="1888" actId="165"/>
          <ac:grpSpMkLst>
            <pc:docMk/>
            <pc:sldMk cId="551594438" sldId="267"/>
            <ac:grpSpMk id="43" creationId="{8ADFE891-FEFF-3D93-727C-93706884D117}"/>
          </ac:grpSpMkLst>
        </pc:grpChg>
        <pc:grpChg chg="add del mod">
          <ac:chgData name="김 재현" userId="573f9088ae855e06" providerId="LiveId" clId="{45EF17C5-1881-46C6-81B3-A815CF6FFF60}" dt="2022-05-24T03:03:24.284" v="1887"/>
          <ac:grpSpMkLst>
            <pc:docMk/>
            <pc:sldMk cId="551594438" sldId="267"/>
            <ac:grpSpMk id="87" creationId="{B16BB1CB-DC8C-2A24-0DB9-94B9C4E31B20}"/>
          </ac:grpSpMkLst>
        </pc:grpChg>
        <pc:picChg chg="add del mod">
          <ac:chgData name="김 재현" userId="573f9088ae855e06" providerId="LiveId" clId="{45EF17C5-1881-46C6-81B3-A815CF6FFF60}" dt="2022-05-24T02:03:30.734" v="367" actId="478"/>
          <ac:picMkLst>
            <pc:docMk/>
            <pc:sldMk cId="551594438" sldId="267"/>
            <ac:picMk id="14" creationId="{C35AE386-E3B9-BC08-6F99-05F78C60748F}"/>
          </ac:picMkLst>
        </pc:picChg>
        <pc:picChg chg="add del mod">
          <ac:chgData name="김 재현" userId="573f9088ae855e06" providerId="LiveId" clId="{45EF17C5-1881-46C6-81B3-A815CF6FFF60}" dt="2022-05-24T02:03:29.458" v="365" actId="478"/>
          <ac:picMkLst>
            <pc:docMk/>
            <pc:sldMk cId="551594438" sldId="267"/>
            <ac:picMk id="16" creationId="{8673894A-416F-0504-DBA0-9759B3972EB3}"/>
          </ac:picMkLst>
        </pc:picChg>
        <pc:picChg chg="add mod">
          <ac:chgData name="김 재현" userId="573f9088ae855e06" providerId="LiveId" clId="{45EF17C5-1881-46C6-81B3-A815CF6FFF60}" dt="2022-05-24T02:05:33.661" v="431" actId="1076"/>
          <ac:picMkLst>
            <pc:docMk/>
            <pc:sldMk cId="551594438" sldId="267"/>
            <ac:picMk id="18" creationId="{7D717312-7379-7A91-4AD8-A0E121624712}"/>
          </ac:picMkLst>
        </pc:picChg>
        <pc:picChg chg="add mod">
          <ac:chgData name="김 재현" userId="573f9088ae855e06" providerId="LiveId" clId="{45EF17C5-1881-46C6-81B3-A815CF6FFF60}" dt="2022-05-24T02:27:11.004" v="879" actId="1076"/>
          <ac:picMkLst>
            <pc:docMk/>
            <pc:sldMk cId="551594438" sldId="267"/>
            <ac:picMk id="20" creationId="{226D433A-B7AE-6A87-9B8B-197A07B18996}"/>
          </ac:picMkLst>
        </pc:picChg>
        <pc:picChg chg="add mod ord">
          <ac:chgData name="김 재현" userId="573f9088ae855e06" providerId="LiveId" clId="{45EF17C5-1881-46C6-81B3-A815CF6FFF60}" dt="2022-05-24T02:30:28.950" v="913" actId="1076"/>
          <ac:picMkLst>
            <pc:docMk/>
            <pc:sldMk cId="551594438" sldId="267"/>
            <ac:picMk id="22" creationId="{E072F26A-89F0-8029-B44E-B138D2B42F39}"/>
          </ac:picMkLst>
        </pc:picChg>
        <pc:picChg chg="add mod modCrop">
          <ac:chgData name="김 재현" userId="573f9088ae855e06" providerId="LiveId" clId="{45EF17C5-1881-46C6-81B3-A815CF6FFF60}" dt="2022-05-24T02:01:26.888" v="319" actId="1076"/>
          <ac:picMkLst>
            <pc:docMk/>
            <pc:sldMk cId="551594438" sldId="267"/>
            <ac:picMk id="24" creationId="{7ED40026-C25C-3C63-CEAF-F24C4B33CCAF}"/>
          </ac:picMkLst>
        </pc:picChg>
        <pc:picChg chg="add mod ord topLvl modCrop">
          <ac:chgData name="김 재현" userId="573f9088ae855e06" providerId="LiveId" clId="{45EF17C5-1881-46C6-81B3-A815CF6FFF60}" dt="2022-05-24T03:04:54.082" v="1907" actId="1036"/>
          <ac:picMkLst>
            <pc:docMk/>
            <pc:sldMk cId="551594438" sldId="267"/>
            <ac:picMk id="26" creationId="{440E5C09-D698-D093-BCAA-7A9833C2FB71}"/>
          </ac:picMkLst>
        </pc:picChg>
        <pc:picChg chg="add del mod">
          <ac:chgData name="김 재현" userId="573f9088ae855e06" providerId="LiveId" clId="{45EF17C5-1881-46C6-81B3-A815CF6FFF60}" dt="2022-05-24T02:12:58.365" v="732" actId="478"/>
          <ac:picMkLst>
            <pc:docMk/>
            <pc:sldMk cId="551594438" sldId="267"/>
            <ac:picMk id="28" creationId="{ED0B02F4-D6F0-8366-0A07-10AEF0917C9C}"/>
          </ac:picMkLst>
        </pc:picChg>
        <pc:picChg chg="add mod">
          <ac:chgData name="김 재현" userId="573f9088ae855e06" providerId="LiveId" clId="{45EF17C5-1881-46C6-81B3-A815CF6FFF60}" dt="2022-05-24T02:05:10.438" v="426" actId="1076"/>
          <ac:picMkLst>
            <pc:docMk/>
            <pc:sldMk cId="551594438" sldId="267"/>
            <ac:picMk id="30" creationId="{AB6CD44A-EDC2-DAB4-A5AA-8A62E389B6BF}"/>
          </ac:picMkLst>
        </pc:picChg>
        <pc:picChg chg="add mod">
          <ac:chgData name="김 재현" userId="573f9088ae855e06" providerId="LiveId" clId="{45EF17C5-1881-46C6-81B3-A815CF6FFF60}" dt="2022-05-24T02:04:51.516" v="424" actId="1076"/>
          <ac:picMkLst>
            <pc:docMk/>
            <pc:sldMk cId="551594438" sldId="267"/>
            <ac:picMk id="32" creationId="{562F141B-434F-38BC-2C69-30DB571138E1}"/>
          </ac:picMkLst>
        </pc:picChg>
        <pc:picChg chg="add mod">
          <ac:chgData name="김 재현" userId="573f9088ae855e06" providerId="LiveId" clId="{45EF17C5-1881-46C6-81B3-A815CF6FFF60}" dt="2022-05-24T02:05:00.446" v="425" actId="1076"/>
          <ac:picMkLst>
            <pc:docMk/>
            <pc:sldMk cId="551594438" sldId="267"/>
            <ac:picMk id="34" creationId="{047DC77A-4A71-9F7A-61D4-E03BF39A81BD}"/>
          </ac:picMkLst>
        </pc:picChg>
        <pc:picChg chg="add mod">
          <ac:chgData name="김 재현" userId="573f9088ae855e06" providerId="LiveId" clId="{45EF17C5-1881-46C6-81B3-A815CF6FFF60}" dt="2022-05-24T02:27:51.019" v="893" actId="1076"/>
          <ac:picMkLst>
            <pc:docMk/>
            <pc:sldMk cId="551594438" sldId="267"/>
            <ac:picMk id="41" creationId="{ADAA0F79-C28C-CBC5-2245-4841B6BC60B4}"/>
          </ac:picMkLst>
        </pc:picChg>
        <pc:picChg chg="add mod ord modCrop">
          <ac:chgData name="김 재현" userId="573f9088ae855e06" providerId="LiveId" clId="{45EF17C5-1881-46C6-81B3-A815CF6FFF60}" dt="2022-05-24T03:05:19.458" v="1922" actId="1035"/>
          <ac:picMkLst>
            <pc:docMk/>
            <pc:sldMk cId="551594438" sldId="267"/>
            <ac:picMk id="46" creationId="{448471C5-EAE3-292E-94A9-28A95DF709EC}"/>
          </ac:picMkLst>
        </pc:picChg>
        <pc:picChg chg="add del mod modCrop">
          <ac:chgData name="김 재현" userId="573f9088ae855e06" providerId="LiveId" clId="{45EF17C5-1881-46C6-81B3-A815CF6FFF60}" dt="2022-05-24T02:31:39.412" v="924" actId="478"/>
          <ac:picMkLst>
            <pc:docMk/>
            <pc:sldMk cId="551594438" sldId="267"/>
            <ac:picMk id="48" creationId="{20CC9403-E30A-8F97-932C-42AE56CB3608}"/>
          </ac:picMkLst>
        </pc:picChg>
        <pc:picChg chg="add mod modCrop">
          <ac:chgData name="김 재현" userId="573f9088ae855e06" providerId="LiveId" clId="{45EF17C5-1881-46C6-81B3-A815CF6FFF60}" dt="2022-05-24T02:56:32.360" v="1568" actId="1036"/>
          <ac:picMkLst>
            <pc:docMk/>
            <pc:sldMk cId="551594438" sldId="267"/>
            <ac:picMk id="50" creationId="{72C14E52-DD4D-8CF1-2475-F252BF4C66C5}"/>
          </ac:picMkLst>
        </pc:picChg>
        <pc:picChg chg="add mod modCrop">
          <ac:chgData name="김 재현" userId="573f9088ae855e06" providerId="LiveId" clId="{45EF17C5-1881-46C6-81B3-A815CF6FFF60}" dt="2022-05-24T02:56:32.360" v="1568" actId="1036"/>
          <ac:picMkLst>
            <pc:docMk/>
            <pc:sldMk cId="551594438" sldId="267"/>
            <ac:picMk id="52" creationId="{35B00265-89D9-CAAE-8B9D-369EC7D35A23}"/>
          </ac:picMkLst>
        </pc:picChg>
        <pc:picChg chg="add mod modCrop">
          <ac:chgData name="김 재현" userId="573f9088ae855e06" providerId="LiveId" clId="{45EF17C5-1881-46C6-81B3-A815CF6FFF60}" dt="2022-05-24T02:51:41.454" v="1467" actId="732"/>
          <ac:picMkLst>
            <pc:docMk/>
            <pc:sldMk cId="551594438" sldId="267"/>
            <ac:picMk id="54" creationId="{762B25E5-153A-01CB-B3A7-E62C87B1FA79}"/>
          </ac:picMkLst>
        </pc:picChg>
        <pc:picChg chg="add mod modCrop">
          <ac:chgData name="김 재현" userId="573f9088ae855e06" providerId="LiveId" clId="{45EF17C5-1881-46C6-81B3-A815CF6FFF60}" dt="2022-05-24T02:51:54.946" v="1471" actId="1076"/>
          <ac:picMkLst>
            <pc:docMk/>
            <pc:sldMk cId="551594438" sldId="267"/>
            <ac:picMk id="59" creationId="{DD677EDF-09AB-F07B-9529-D0691639161A}"/>
          </ac:picMkLst>
        </pc:picChg>
        <pc:picChg chg="add mod modCrop">
          <ac:chgData name="김 재현" userId="573f9088ae855e06" providerId="LiveId" clId="{45EF17C5-1881-46C6-81B3-A815CF6FFF60}" dt="2022-05-24T02:52:43.628" v="1484" actId="1076"/>
          <ac:picMkLst>
            <pc:docMk/>
            <pc:sldMk cId="551594438" sldId="267"/>
            <ac:picMk id="61" creationId="{D97F7BA3-6CC3-80CC-2692-6E90F79632D1}"/>
          </ac:picMkLst>
        </pc:picChg>
        <pc:picChg chg="add mod modCrop">
          <ac:chgData name="김 재현" userId="573f9088ae855e06" providerId="LiveId" clId="{45EF17C5-1881-46C6-81B3-A815CF6FFF60}" dt="2022-05-24T02:52:32.676" v="1479" actId="14100"/>
          <ac:picMkLst>
            <pc:docMk/>
            <pc:sldMk cId="551594438" sldId="267"/>
            <ac:picMk id="63" creationId="{06D43DB9-100F-D676-D255-B18D63DF5EF6}"/>
          </ac:picMkLst>
        </pc:picChg>
        <pc:picChg chg="add mod modCrop">
          <ac:chgData name="김 재현" userId="573f9088ae855e06" providerId="LiveId" clId="{45EF17C5-1881-46C6-81B3-A815CF6FFF60}" dt="2022-05-24T02:52:47.480" v="1487" actId="1035"/>
          <ac:picMkLst>
            <pc:docMk/>
            <pc:sldMk cId="551594438" sldId="267"/>
            <ac:picMk id="65" creationId="{DBAF4575-6CCC-9549-7070-4AA540E4F5FF}"/>
          </ac:picMkLst>
        </pc:picChg>
        <pc:picChg chg="mod">
          <ac:chgData name="김 재현" userId="573f9088ae855e06" providerId="LiveId" clId="{45EF17C5-1881-46C6-81B3-A815CF6FFF60}" dt="2022-05-24T03:03:22.909" v="1886"/>
          <ac:picMkLst>
            <pc:docMk/>
            <pc:sldMk cId="551594438" sldId="267"/>
            <ac:picMk id="89" creationId="{478C620B-FA23-9492-2C7C-774910952D10}"/>
          </ac:picMkLst>
        </pc:picChg>
        <pc:cxnChg chg="del">
          <ac:chgData name="김 재현" userId="573f9088ae855e06" providerId="LiveId" clId="{45EF17C5-1881-46C6-81B3-A815CF6FFF60}" dt="2022-05-24T02:10:59.032" v="710" actId="478"/>
          <ac:cxnSpMkLst>
            <pc:docMk/>
            <pc:sldMk cId="551594438" sldId="267"/>
            <ac:cxnSpMk id="3" creationId="{00000000-0000-0000-0000-000000000000}"/>
          </ac:cxnSpMkLst>
        </pc:cxnChg>
        <pc:cxnChg chg="add mod">
          <ac:chgData name="김 재현" userId="573f9088ae855e06" providerId="LiveId" clId="{45EF17C5-1881-46C6-81B3-A815CF6FFF60}" dt="2022-05-24T02:54:22.468" v="1508" actId="692"/>
          <ac:cxnSpMkLst>
            <pc:docMk/>
            <pc:sldMk cId="551594438" sldId="267"/>
            <ac:cxnSpMk id="67" creationId="{BE59BE72-0C05-366E-1B48-6F21C77BB952}"/>
          </ac:cxnSpMkLst>
        </pc:cxnChg>
        <pc:cxnChg chg="add mod">
          <ac:chgData name="김 재현" userId="573f9088ae855e06" providerId="LiveId" clId="{45EF17C5-1881-46C6-81B3-A815CF6FFF60}" dt="2022-05-24T03:19:32.227" v="2205" actId="1035"/>
          <ac:cxnSpMkLst>
            <pc:docMk/>
            <pc:sldMk cId="551594438" sldId="267"/>
            <ac:cxnSpMk id="68" creationId="{E38F9AEE-6D6F-5DF2-5639-42628263F12C}"/>
          </ac:cxnSpMkLst>
        </pc:cxnChg>
        <pc:cxnChg chg="add mod">
          <ac:chgData name="김 재현" userId="573f9088ae855e06" providerId="LiveId" clId="{45EF17C5-1881-46C6-81B3-A815CF6FFF60}" dt="2022-05-24T02:58:48.973" v="1691" actId="692"/>
          <ac:cxnSpMkLst>
            <pc:docMk/>
            <pc:sldMk cId="551594438" sldId="267"/>
            <ac:cxnSpMk id="70" creationId="{7CB3F72B-E848-A0BA-BAC6-6CEF07851DD3}"/>
          </ac:cxnSpMkLst>
        </pc:cxnChg>
        <pc:cxnChg chg="add mod">
          <ac:chgData name="김 재현" userId="573f9088ae855e06" providerId="LiveId" clId="{45EF17C5-1881-46C6-81B3-A815CF6FFF60}" dt="2022-05-24T02:59:08.240" v="1692" actId="692"/>
          <ac:cxnSpMkLst>
            <pc:docMk/>
            <pc:sldMk cId="551594438" sldId="267"/>
            <ac:cxnSpMk id="76" creationId="{FC97DEA0-39A0-7125-D768-B9E01E797238}"/>
          </ac:cxnSpMkLst>
        </pc:cxnChg>
        <pc:cxnChg chg="add mod">
          <ac:chgData name="김 재현" userId="573f9088ae855e06" providerId="LiveId" clId="{45EF17C5-1881-46C6-81B3-A815CF6FFF60}" dt="2022-05-24T03:06:03.315" v="1924" actId="692"/>
          <ac:cxnSpMkLst>
            <pc:docMk/>
            <pc:sldMk cId="551594438" sldId="267"/>
            <ac:cxnSpMk id="84" creationId="{6946AF97-FD7A-FEEC-76EB-68A7C62A42E9}"/>
          </ac:cxnSpMkLst>
        </pc:cxnChg>
      </pc:sldChg>
      <pc:sldChg chg="del">
        <pc:chgData name="김 재현" userId="573f9088ae855e06" providerId="LiveId" clId="{45EF17C5-1881-46C6-81B3-A815CF6FFF60}" dt="2022-05-24T06:17:24.974" v="3603" actId="47"/>
        <pc:sldMkLst>
          <pc:docMk/>
          <pc:sldMk cId="1305186242" sldId="268"/>
        </pc:sldMkLst>
      </pc:sldChg>
      <pc:sldChg chg="del">
        <pc:chgData name="김 재현" userId="573f9088ae855e06" providerId="LiveId" clId="{45EF17C5-1881-46C6-81B3-A815CF6FFF60}" dt="2022-05-24T06:17:21.513" v="3602" actId="47"/>
        <pc:sldMkLst>
          <pc:docMk/>
          <pc:sldMk cId="2712982049" sldId="270"/>
        </pc:sldMkLst>
      </pc:sldChg>
      <pc:sldChg chg="del">
        <pc:chgData name="김 재현" userId="573f9088ae855e06" providerId="LiveId" clId="{45EF17C5-1881-46C6-81B3-A815CF6FFF60}" dt="2022-05-24T06:17:24.974" v="3603" actId="47"/>
        <pc:sldMkLst>
          <pc:docMk/>
          <pc:sldMk cId="618914640" sldId="271"/>
        </pc:sldMkLst>
      </pc:sldChg>
      <pc:sldChg chg="addSp delSp modSp mod ord modShow">
        <pc:chgData name="김 재현" userId="573f9088ae855e06" providerId="LiveId" clId="{45EF17C5-1881-46C6-81B3-A815CF6FFF60}" dt="2022-05-24T05:40:56.200" v="3427"/>
        <pc:sldMkLst>
          <pc:docMk/>
          <pc:sldMk cId="1159023523" sldId="273"/>
        </pc:sldMkLst>
        <pc:spChg chg="del">
          <ac:chgData name="김 재현" userId="573f9088ae855e06" providerId="LiveId" clId="{45EF17C5-1881-46C6-81B3-A815CF6FFF60}" dt="2022-05-24T05:06:58.201" v="2621" actId="478"/>
          <ac:spMkLst>
            <pc:docMk/>
            <pc:sldMk cId="1159023523" sldId="273"/>
            <ac:spMk id="10" creationId="{5A0529DA-1ED9-4605-BB01-2ECB26FE8759}"/>
          </ac:spMkLst>
        </pc:spChg>
        <pc:spChg chg="del">
          <ac:chgData name="김 재현" userId="573f9088ae855e06" providerId="LiveId" clId="{45EF17C5-1881-46C6-81B3-A815CF6FFF60}" dt="2022-05-24T05:06:58.201" v="2621" actId="478"/>
          <ac:spMkLst>
            <pc:docMk/>
            <pc:sldMk cId="1159023523" sldId="273"/>
            <ac:spMk id="11" creationId="{9A2616A8-02F0-4E13-BB63-B42762CC1DAA}"/>
          </ac:spMkLst>
        </pc:spChg>
        <pc:spChg chg="del">
          <ac:chgData name="김 재현" userId="573f9088ae855e06" providerId="LiveId" clId="{45EF17C5-1881-46C6-81B3-A815CF6FFF60}" dt="2022-05-24T05:06:58.201" v="2621" actId="478"/>
          <ac:spMkLst>
            <pc:docMk/>
            <pc:sldMk cId="1159023523" sldId="273"/>
            <ac:spMk id="12" creationId="{C345BC8C-F3D9-4628-A6DF-9D16CDECEF4C}"/>
          </ac:spMkLst>
        </pc:spChg>
        <pc:spChg chg="mod">
          <ac:chgData name="김 재현" userId="573f9088ae855e06" providerId="LiveId" clId="{45EF17C5-1881-46C6-81B3-A815CF6FFF60}" dt="2022-05-24T05:05:39.261" v="2585"/>
          <ac:spMkLst>
            <pc:docMk/>
            <pc:sldMk cId="1159023523" sldId="273"/>
            <ac:spMk id="16" creationId="{4AA3463C-CAC2-FDF1-4DFD-38CD5BD7BF1E}"/>
          </ac:spMkLst>
        </pc:spChg>
        <pc:spChg chg="mod">
          <ac:chgData name="김 재현" userId="573f9088ae855e06" providerId="LiveId" clId="{45EF17C5-1881-46C6-81B3-A815CF6FFF60}" dt="2022-05-24T05:05:39.261" v="2585"/>
          <ac:spMkLst>
            <pc:docMk/>
            <pc:sldMk cId="1159023523" sldId="273"/>
            <ac:spMk id="17" creationId="{DD7E2B70-B84F-93AE-BDE4-4FD747C283D8}"/>
          </ac:spMkLst>
        </pc:spChg>
        <pc:grpChg chg="del">
          <ac:chgData name="김 재현" userId="573f9088ae855e06" providerId="LiveId" clId="{45EF17C5-1881-46C6-81B3-A815CF6FFF60}" dt="2022-05-24T05:05:43.201" v="2586" actId="478"/>
          <ac:grpSpMkLst>
            <pc:docMk/>
            <pc:sldMk cId="1159023523" sldId="273"/>
            <ac:grpSpMk id="7" creationId="{DFB52432-405C-4D9B-AAD0-143CD6F05BA5}"/>
          </ac:grpSpMkLst>
        </pc:grpChg>
        <pc:grpChg chg="add mod">
          <ac:chgData name="김 재현" userId="573f9088ae855e06" providerId="LiveId" clId="{45EF17C5-1881-46C6-81B3-A815CF6FFF60}" dt="2022-05-24T05:05:39.261" v="2585"/>
          <ac:grpSpMkLst>
            <pc:docMk/>
            <pc:sldMk cId="1159023523" sldId="273"/>
            <ac:grpSpMk id="15" creationId="{8AA9D565-EE9A-EBD4-3654-29A3A7727841}"/>
          </ac:grpSpMkLst>
        </pc:grpChg>
        <pc:graphicFrameChg chg="del">
          <ac:chgData name="김 재현" userId="573f9088ae855e06" providerId="LiveId" clId="{45EF17C5-1881-46C6-81B3-A815CF6FFF60}" dt="2022-05-24T05:04:58.782" v="2576" actId="478"/>
          <ac:graphicFrameMkLst>
            <pc:docMk/>
            <pc:sldMk cId="1159023523" sldId="273"/>
            <ac:graphicFrameMk id="6" creationId="{F114A466-E75A-4275-A274-865A95D1FE81}"/>
          </ac:graphicFrameMkLst>
        </pc:graphicFrameChg>
        <pc:picChg chg="add del mod">
          <ac:chgData name="김 재현" userId="573f9088ae855e06" providerId="LiveId" clId="{45EF17C5-1881-46C6-81B3-A815CF6FFF60}" dt="2022-05-24T05:05:11.370" v="2580" actId="478"/>
          <ac:picMkLst>
            <pc:docMk/>
            <pc:sldMk cId="1159023523" sldId="273"/>
            <ac:picMk id="5" creationId="{0601D86A-1ABB-FA21-FF22-AE504368F96E}"/>
          </ac:picMkLst>
        </pc:picChg>
        <pc:picChg chg="add mod modCrop">
          <ac:chgData name="김 재현" userId="573f9088ae855e06" providerId="LiveId" clId="{45EF17C5-1881-46C6-81B3-A815CF6FFF60}" dt="2022-05-24T05:12:11.849" v="2711" actId="1038"/>
          <ac:picMkLst>
            <pc:docMk/>
            <pc:sldMk cId="1159023523" sldId="273"/>
            <ac:picMk id="14" creationId="{C44D0C55-F43F-8EFF-1C86-DDDB812CA389}"/>
          </ac:picMkLst>
        </pc:picChg>
        <pc:picChg chg="add mod modCrop">
          <ac:chgData name="김 재현" userId="573f9088ae855e06" providerId="LiveId" clId="{45EF17C5-1881-46C6-81B3-A815CF6FFF60}" dt="2022-05-24T05:12:04.345" v="2694" actId="14100"/>
          <ac:picMkLst>
            <pc:docMk/>
            <pc:sldMk cId="1159023523" sldId="273"/>
            <ac:picMk id="18" creationId="{61A5544B-9657-0298-D172-040C93A1F44D}"/>
          </ac:picMkLst>
        </pc:picChg>
        <pc:cxnChg chg="del mod">
          <ac:chgData name="김 재현" userId="573f9088ae855e06" providerId="LiveId" clId="{45EF17C5-1881-46C6-81B3-A815CF6FFF60}" dt="2022-05-24T05:10:25.188" v="2674" actId="478"/>
          <ac:cxnSpMkLst>
            <pc:docMk/>
            <pc:sldMk cId="1159023523" sldId="273"/>
            <ac:cxnSpMk id="4" creationId="{00000000-0000-0000-0000-000000000000}"/>
          </ac:cxnSpMkLst>
        </pc:cxnChg>
        <pc:cxnChg chg="add mod">
          <ac:chgData name="김 재현" userId="573f9088ae855e06" providerId="LiveId" clId="{45EF17C5-1881-46C6-81B3-A815CF6FFF60}" dt="2022-05-24T05:10:25.480" v="2675"/>
          <ac:cxnSpMkLst>
            <pc:docMk/>
            <pc:sldMk cId="1159023523" sldId="273"/>
            <ac:cxnSpMk id="19" creationId="{7C54DC13-55F6-8E5C-E13D-EDDDA622752A}"/>
          </ac:cxnSpMkLst>
        </pc:cxnChg>
      </pc:sldChg>
      <pc:sldChg chg="del">
        <pc:chgData name="김 재현" userId="573f9088ae855e06" providerId="LiveId" clId="{45EF17C5-1881-46C6-81B3-A815CF6FFF60}" dt="2022-05-24T06:17:24.974" v="3603" actId="47"/>
        <pc:sldMkLst>
          <pc:docMk/>
          <pc:sldMk cId="128060855" sldId="274"/>
        </pc:sldMkLst>
      </pc:sldChg>
      <pc:sldChg chg="del">
        <pc:chgData name="김 재현" userId="573f9088ae855e06" providerId="LiveId" clId="{45EF17C5-1881-46C6-81B3-A815CF6FFF60}" dt="2022-05-24T06:17:24.974" v="3603" actId="47"/>
        <pc:sldMkLst>
          <pc:docMk/>
          <pc:sldMk cId="3339839505" sldId="275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2680433230" sldId="276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3373819514" sldId="277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3263027073" sldId="278"/>
        </pc:sldMkLst>
      </pc:sldChg>
      <pc:sldChg chg="modSp del mod ord">
        <pc:chgData name="김 재현" userId="573f9088ae855e06" providerId="LiveId" clId="{45EF17C5-1881-46C6-81B3-A815CF6FFF60}" dt="2022-05-24T06:17:19.917" v="3601" actId="47"/>
        <pc:sldMkLst>
          <pc:docMk/>
          <pc:sldMk cId="1769722338" sldId="279"/>
        </pc:sldMkLst>
        <pc:spChg chg="mod">
          <ac:chgData name="김 재현" userId="573f9088ae855e06" providerId="LiveId" clId="{45EF17C5-1881-46C6-81B3-A815CF6FFF60}" dt="2022-05-24T03:20:07.423" v="2209"/>
          <ac:spMkLst>
            <pc:docMk/>
            <pc:sldMk cId="1769722338" sldId="279"/>
            <ac:spMk id="9" creationId="{D544193C-9910-4A31-A12C-6379D59C57AB}"/>
          </ac:spMkLst>
        </pc:spChg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1412844945" sldId="280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1490820629" sldId="281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672970566" sldId="283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963647885" sldId="284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2852335204" sldId="286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3733262236" sldId="287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626258793" sldId="288"/>
        </pc:sldMkLst>
      </pc:sldChg>
      <pc:sldChg chg="del">
        <pc:chgData name="김 재현" userId="573f9088ae855e06" providerId="LiveId" clId="{45EF17C5-1881-46C6-81B3-A815CF6FFF60}" dt="2022-05-24T06:17:30.684" v="3604" actId="47"/>
        <pc:sldMkLst>
          <pc:docMk/>
          <pc:sldMk cId="3320459066" sldId="289"/>
        </pc:sldMkLst>
      </pc:sldChg>
      <pc:sldChg chg="addSp delSp modSp mod ord">
        <pc:chgData name="김 재현" userId="573f9088ae855e06" providerId="LiveId" clId="{45EF17C5-1881-46C6-81B3-A815CF6FFF60}" dt="2022-05-24T04:40:18.248" v="2559" actId="1035"/>
        <pc:sldMkLst>
          <pc:docMk/>
          <pc:sldMk cId="1422180268" sldId="290"/>
        </pc:sldMkLst>
        <pc:spChg chg="mod">
          <ac:chgData name="김 재현" userId="573f9088ae855e06" providerId="LiveId" clId="{45EF17C5-1881-46C6-81B3-A815CF6FFF60}" dt="2022-05-24T03:20:18.328" v="2214"/>
          <ac:spMkLst>
            <pc:docMk/>
            <pc:sldMk cId="1422180268" sldId="290"/>
            <ac:spMk id="9" creationId="{839E6638-424E-4D64-8FB6-31D43237A3A1}"/>
          </ac:spMkLst>
        </pc:spChg>
        <pc:spChg chg="mod">
          <ac:chgData name="김 재현" userId="573f9088ae855e06" providerId="LiveId" clId="{45EF17C5-1881-46C6-81B3-A815CF6FFF60}" dt="2022-05-24T03:21:44.597" v="2256"/>
          <ac:spMkLst>
            <pc:docMk/>
            <pc:sldMk cId="1422180268" sldId="290"/>
            <ac:spMk id="10" creationId="{12B93AB2-B3EA-4C46-8604-0E19F3F2D08C}"/>
          </ac:spMkLst>
        </pc:spChg>
        <pc:graphicFrameChg chg="del">
          <ac:chgData name="김 재현" userId="573f9088ae855e06" providerId="LiveId" clId="{45EF17C5-1881-46C6-81B3-A815CF6FFF60}" dt="2022-05-24T03:21:50.637" v="2257" actId="478"/>
          <ac:graphicFrameMkLst>
            <pc:docMk/>
            <pc:sldMk cId="1422180268" sldId="290"/>
            <ac:graphicFrameMk id="7" creationId="{EC83310D-D657-41E3-9B19-A5DE5B1012A1}"/>
          </ac:graphicFrameMkLst>
        </pc:graphicFrameChg>
        <pc:picChg chg="add mod ord modCrop">
          <ac:chgData name="김 재현" userId="573f9088ae855e06" providerId="LiveId" clId="{45EF17C5-1881-46C6-81B3-A815CF6FFF60}" dt="2022-05-24T04:36:23.521" v="2490" actId="1035"/>
          <ac:picMkLst>
            <pc:docMk/>
            <pc:sldMk cId="1422180268" sldId="290"/>
            <ac:picMk id="5" creationId="{1C60DE9B-0367-66A1-24F2-5D2AEA3B91E3}"/>
          </ac:picMkLst>
        </pc:picChg>
        <pc:picChg chg="add del mod modCrop">
          <ac:chgData name="김 재현" userId="573f9088ae855e06" providerId="LiveId" clId="{45EF17C5-1881-46C6-81B3-A815CF6FFF60}" dt="2022-05-24T04:00:41.311" v="2282" actId="478"/>
          <ac:picMkLst>
            <pc:docMk/>
            <pc:sldMk cId="1422180268" sldId="290"/>
            <ac:picMk id="11" creationId="{404B0B6B-940E-1525-8253-7489D8BEA66E}"/>
          </ac:picMkLst>
        </pc:picChg>
        <pc:picChg chg="add del mod modCrop">
          <ac:chgData name="김 재현" userId="573f9088ae855e06" providerId="LiveId" clId="{45EF17C5-1881-46C6-81B3-A815CF6FFF60}" dt="2022-05-24T04:32:25.943" v="2343" actId="478"/>
          <ac:picMkLst>
            <pc:docMk/>
            <pc:sldMk cId="1422180268" sldId="290"/>
            <ac:picMk id="12" creationId="{1F7B6DE5-B28E-5832-2A94-F1FDF1F661B4}"/>
          </ac:picMkLst>
        </pc:picChg>
        <pc:picChg chg="add del mod">
          <ac:chgData name="김 재현" userId="573f9088ae855e06" providerId="LiveId" clId="{45EF17C5-1881-46C6-81B3-A815CF6FFF60}" dt="2022-05-24T04:32:14.417" v="2339" actId="478"/>
          <ac:picMkLst>
            <pc:docMk/>
            <pc:sldMk cId="1422180268" sldId="290"/>
            <ac:picMk id="14" creationId="{92A43ADA-AE32-AB5C-8376-307374D54534}"/>
          </ac:picMkLst>
        </pc:picChg>
        <pc:picChg chg="add del mod ord">
          <ac:chgData name="김 재현" userId="573f9088ae855e06" providerId="LiveId" clId="{45EF17C5-1881-46C6-81B3-A815CF6FFF60}" dt="2022-05-24T04:33:40.038" v="2366" actId="21"/>
          <ac:picMkLst>
            <pc:docMk/>
            <pc:sldMk cId="1422180268" sldId="290"/>
            <ac:picMk id="16" creationId="{63DD9DFA-42FD-1C11-EA5B-5836E767C547}"/>
          </ac:picMkLst>
        </pc:picChg>
        <pc:picChg chg="add del mod">
          <ac:chgData name="김 재현" userId="573f9088ae855e06" providerId="LiveId" clId="{45EF17C5-1881-46C6-81B3-A815CF6FFF60}" dt="2022-05-24T04:35:21.159" v="2410" actId="478"/>
          <ac:picMkLst>
            <pc:docMk/>
            <pc:sldMk cId="1422180268" sldId="290"/>
            <ac:picMk id="18" creationId="{238FD709-6B08-C0A5-7935-07E50E191D24}"/>
          </ac:picMkLst>
        </pc:picChg>
        <pc:picChg chg="add mod">
          <ac:chgData name="김 재현" userId="573f9088ae855e06" providerId="LiveId" clId="{45EF17C5-1881-46C6-81B3-A815CF6FFF60}" dt="2022-05-24T04:40:18.248" v="2559" actId="1035"/>
          <ac:picMkLst>
            <pc:docMk/>
            <pc:sldMk cId="1422180268" sldId="290"/>
            <ac:picMk id="20" creationId="{C89FAEB6-0A15-0C02-499A-2974384176A0}"/>
          </ac:picMkLst>
        </pc:picChg>
      </pc:sldChg>
      <pc:sldChg chg="addSp delSp modSp add mod">
        <pc:chgData name="김 재현" userId="573f9088ae855e06" providerId="LiveId" clId="{45EF17C5-1881-46C6-81B3-A815CF6FFF60}" dt="2022-05-24T04:52:57.207" v="2573" actId="166"/>
        <pc:sldMkLst>
          <pc:docMk/>
          <pc:sldMk cId="3974602915" sldId="291"/>
        </pc:sldMkLst>
        <pc:picChg chg="del">
          <ac:chgData name="김 재현" userId="573f9088ae855e06" providerId="LiveId" clId="{45EF17C5-1881-46C6-81B3-A815CF6FFF60}" dt="2022-05-24T04:36:29.249" v="2492" actId="478"/>
          <ac:picMkLst>
            <pc:docMk/>
            <pc:sldMk cId="3974602915" sldId="291"/>
            <ac:picMk id="5" creationId="{1C60DE9B-0367-66A1-24F2-5D2AEA3B91E3}"/>
          </ac:picMkLst>
        </pc:picChg>
        <pc:picChg chg="add mod ord modCrop">
          <ac:chgData name="김 재현" userId="573f9088ae855e06" providerId="LiveId" clId="{45EF17C5-1881-46C6-81B3-A815CF6FFF60}" dt="2022-05-24T04:52:57.207" v="2573" actId="166"/>
          <ac:picMkLst>
            <pc:docMk/>
            <pc:sldMk cId="3974602915" sldId="291"/>
            <ac:picMk id="6" creationId="{D7D8B901-422A-C00A-31D8-6A4CA47BAE21}"/>
          </ac:picMkLst>
        </pc:picChg>
        <pc:picChg chg="add del mod">
          <ac:chgData name="김 재현" userId="573f9088ae855e06" providerId="LiveId" clId="{45EF17C5-1881-46C6-81B3-A815CF6FFF60}" dt="2022-05-24T04:39:03.475" v="2507" actId="478"/>
          <ac:picMkLst>
            <pc:docMk/>
            <pc:sldMk cId="3974602915" sldId="291"/>
            <ac:picMk id="11" creationId="{84F1CC85-6E16-BC01-813A-369D7BDCB081}"/>
          </ac:picMkLst>
        </pc:picChg>
        <pc:picChg chg="add del mod">
          <ac:chgData name="김 재현" userId="573f9088ae855e06" providerId="LiveId" clId="{45EF17C5-1881-46C6-81B3-A815CF6FFF60}" dt="2022-05-24T04:52:25.892" v="2563" actId="478"/>
          <ac:picMkLst>
            <pc:docMk/>
            <pc:sldMk cId="3974602915" sldId="291"/>
            <ac:picMk id="13" creationId="{AB9ABFC4-081E-6A64-C4F0-FCAEC34135C9}"/>
          </ac:picMkLst>
        </pc:picChg>
        <pc:picChg chg="add mod modCrop">
          <ac:chgData name="김 재현" userId="573f9088ae855e06" providerId="LiveId" clId="{45EF17C5-1881-46C6-81B3-A815CF6FFF60}" dt="2022-05-24T04:52:51.645" v="2572" actId="1076"/>
          <ac:picMkLst>
            <pc:docMk/>
            <pc:sldMk cId="3974602915" sldId="291"/>
            <ac:picMk id="15" creationId="{FDDF82CD-F3D8-6F07-7CB7-92C22AE07E9D}"/>
          </ac:picMkLst>
        </pc:picChg>
        <pc:picChg chg="del">
          <ac:chgData name="김 재현" userId="573f9088ae855e06" providerId="LiveId" clId="{45EF17C5-1881-46C6-81B3-A815CF6FFF60}" dt="2022-05-24T04:36:29.830" v="2493" actId="478"/>
          <ac:picMkLst>
            <pc:docMk/>
            <pc:sldMk cId="3974602915" sldId="291"/>
            <ac:picMk id="20" creationId="{C89FAEB6-0A15-0C02-499A-2974384176A0}"/>
          </ac:picMkLst>
        </pc:picChg>
      </pc:sldChg>
      <pc:sldChg chg="addSp delSp modSp add mod">
        <pc:chgData name="김 재현" userId="573f9088ae855e06" providerId="LiveId" clId="{45EF17C5-1881-46C6-81B3-A815CF6FFF60}" dt="2022-05-24T05:38:51.103" v="3422" actId="1076"/>
        <pc:sldMkLst>
          <pc:docMk/>
          <pc:sldMk cId="1910319454" sldId="292"/>
        </pc:sldMkLst>
        <pc:spChg chg="del mod">
          <ac:chgData name="김 재현" userId="573f9088ae855e06" providerId="LiveId" clId="{45EF17C5-1881-46C6-81B3-A815CF6FFF60}" dt="2022-05-24T05:27:07.741" v="2769" actId="478"/>
          <ac:spMkLst>
            <pc:docMk/>
            <pc:sldMk cId="1910319454" sldId="292"/>
            <ac:spMk id="10" creationId="{5A0529DA-1ED9-4605-BB01-2ECB26FE8759}"/>
          </ac:spMkLst>
        </pc:spChg>
        <pc:spChg chg="del">
          <ac:chgData name="김 재현" userId="573f9088ae855e06" providerId="LiveId" clId="{45EF17C5-1881-46C6-81B3-A815CF6FFF60}" dt="2022-05-24T05:25:14.554" v="2763" actId="478"/>
          <ac:spMkLst>
            <pc:docMk/>
            <pc:sldMk cId="1910319454" sldId="292"/>
            <ac:spMk id="11" creationId="{9A2616A8-02F0-4E13-BB63-B42762CC1DAA}"/>
          </ac:spMkLst>
        </pc:spChg>
        <pc:spChg chg="mod">
          <ac:chgData name="김 재현" userId="573f9088ae855e06" providerId="LiveId" clId="{45EF17C5-1881-46C6-81B3-A815CF6FFF60}" dt="2022-05-24T05:17:32.602" v="2751"/>
          <ac:spMkLst>
            <pc:docMk/>
            <pc:sldMk cId="1910319454" sldId="292"/>
            <ac:spMk id="16" creationId="{4AA3463C-CAC2-FDF1-4DFD-38CD5BD7BF1E}"/>
          </ac:spMkLst>
        </pc:spChg>
        <pc:spChg chg="mod">
          <ac:chgData name="김 재현" userId="573f9088ae855e06" providerId="LiveId" clId="{45EF17C5-1881-46C6-81B3-A815CF6FFF60}" dt="2022-05-24T05:17:46.676" v="2754"/>
          <ac:spMkLst>
            <pc:docMk/>
            <pc:sldMk cId="1910319454" sldId="292"/>
            <ac:spMk id="17" creationId="{DD7E2B70-B84F-93AE-BDE4-4FD747C283D8}"/>
          </ac:spMkLst>
        </pc:spChg>
        <pc:spChg chg="add mod">
          <ac:chgData name="김 재현" userId="573f9088ae855e06" providerId="LiveId" clId="{45EF17C5-1881-46C6-81B3-A815CF6FFF60}" dt="2022-05-24T05:38:51.103" v="3422" actId="1076"/>
          <ac:spMkLst>
            <pc:docMk/>
            <pc:sldMk cId="1910319454" sldId="292"/>
            <ac:spMk id="18" creationId="{D54D9EA1-23AD-229E-B3FB-AE2403CA9930}"/>
          </ac:spMkLst>
        </pc:spChg>
        <pc:picChg chg="add mod">
          <ac:chgData name="김 재현" userId="573f9088ae855e06" providerId="LiveId" clId="{45EF17C5-1881-46C6-81B3-A815CF6FFF60}" dt="2022-05-24T05:35:28.615" v="3112" actId="1035"/>
          <ac:picMkLst>
            <pc:docMk/>
            <pc:sldMk cId="1910319454" sldId="292"/>
            <ac:picMk id="5" creationId="{249914E2-376C-280E-4425-F7E0750CD263}"/>
          </ac:picMkLst>
        </pc:picChg>
        <pc:picChg chg="add mod modCrop">
          <ac:chgData name="김 재현" userId="573f9088ae855e06" providerId="LiveId" clId="{45EF17C5-1881-46C6-81B3-A815CF6FFF60}" dt="2022-05-24T05:35:25.427" v="3111" actId="1036"/>
          <ac:picMkLst>
            <pc:docMk/>
            <pc:sldMk cId="1910319454" sldId="292"/>
            <ac:picMk id="7" creationId="{0D23DAA5-290D-D0BB-7942-EF4E70415C2F}"/>
          </ac:picMkLst>
        </pc:picChg>
        <pc:picChg chg="add mod">
          <ac:chgData name="김 재현" userId="573f9088ae855e06" providerId="LiveId" clId="{45EF17C5-1881-46C6-81B3-A815CF6FFF60}" dt="2022-05-24T05:29:10.392" v="2789" actId="1076"/>
          <ac:picMkLst>
            <pc:docMk/>
            <pc:sldMk cId="1910319454" sldId="292"/>
            <ac:picMk id="9" creationId="{0F5405AF-D14A-5C63-D1F3-F63A6DDD5A54}"/>
          </ac:picMkLst>
        </pc:picChg>
        <pc:picChg chg="del">
          <ac:chgData name="김 재현" userId="573f9088ae855e06" providerId="LiveId" clId="{45EF17C5-1881-46C6-81B3-A815CF6FFF60}" dt="2022-05-24T05:23:06.077" v="2755" actId="478"/>
          <ac:picMkLst>
            <pc:docMk/>
            <pc:sldMk cId="1910319454" sldId="292"/>
            <ac:picMk id="14" creationId="{C44D0C55-F43F-8EFF-1C86-DDDB812CA389}"/>
          </ac:picMkLst>
        </pc:picChg>
        <pc:cxnChg chg="add mod">
          <ac:chgData name="김 재현" userId="573f9088ae855e06" providerId="LiveId" clId="{45EF17C5-1881-46C6-81B3-A815CF6FFF60}" dt="2022-05-24T05:34:24.637" v="3102" actId="1038"/>
          <ac:cxnSpMkLst>
            <pc:docMk/>
            <pc:sldMk cId="1910319454" sldId="292"/>
            <ac:cxnSpMk id="19" creationId="{9735D7AC-E061-1A88-2DEF-D7834302B192}"/>
          </ac:cxnSpMkLst>
        </pc:cxnChg>
        <pc:cxnChg chg="add mod">
          <ac:chgData name="김 재현" userId="573f9088ae855e06" providerId="LiveId" clId="{45EF17C5-1881-46C6-81B3-A815CF6FFF60}" dt="2022-05-24T05:34:45.367" v="3108" actId="1035"/>
          <ac:cxnSpMkLst>
            <pc:docMk/>
            <pc:sldMk cId="1910319454" sldId="292"/>
            <ac:cxnSpMk id="21" creationId="{88735863-A582-55FE-9DDD-429A42EB1CE0}"/>
          </ac:cxnSpMkLst>
        </pc:cxnChg>
      </pc:sldChg>
      <pc:sldChg chg="addSp delSp modSp add mod modAnim">
        <pc:chgData name="김 재현" userId="573f9088ae855e06" providerId="LiveId" clId="{45EF17C5-1881-46C6-81B3-A815CF6FFF60}" dt="2022-05-24T06:31:34.033" v="3742" actId="478"/>
        <pc:sldMkLst>
          <pc:docMk/>
          <pc:sldMk cId="4238101766" sldId="293"/>
        </pc:sldMkLst>
        <pc:spChg chg="del">
          <ac:chgData name="김 재현" userId="573f9088ae855e06" providerId="LiveId" clId="{45EF17C5-1881-46C6-81B3-A815CF6FFF60}" dt="2022-05-24T06:11:09.129" v="3573" actId="478"/>
          <ac:spMkLst>
            <pc:docMk/>
            <pc:sldMk cId="4238101766" sldId="293"/>
            <ac:spMk id="10" creationId="{5A0529DA-1ED9-4605-BB01-2ECB26FE8759}"/>
          </ac:spMkLst>
        </pc:spChg>
        <pc:spChg chg="del">
          <ac:chgData name="김 재현" userId="573f9088ae855e06" providerId="LiveId" clId="{45EF17C5-1881-46C6-81B3-A815CF6FFF60}" dt="2022-05-24T06:11:07.669" v="3572" actId="478"/>
          <ac:spMkLst>
            <pc:docMk/>
            <pc:sldMk cId="4238101766" sldId="293"/>
            <ac:spMk id="11" creationId="{9A2616A8-02F0-4E13-BB63-B42762CC1DAA}"/>
          </ac:spMkLst>
        </pc:spChg>
        <pc:spChg chg="del mod">
          <ac:chgData name="김 재현" userId="573f9088ae855e06" providerId="LiveId" clId="{45EF17C5-1881-46C6-81B3-A815CF6FFF60}" dt="2022-05-24T06:31:34.033" v="3742" actId="478"/>
          <ac:spMkLst>
            <pc:docMk/>
            <pc:sldMk cId="4238101766" sldId="293"/>
            <ac:spMk id="12" creationId="{C345BC8C-F3D9-4628-A6DF-9D16CDECEF4C}"/>
          </ac:spMkLst>
        </pc:spChg>
        <pc:spChg chg="mod">
          <ac:chgData name="김 재현" userId="573f9088ae855e06" providerId="LiveId" clId="{45EF17C5-1881-46C6-81B3-A815CF6FFF60}" dt="2022-05-24T06:10:49.008" v="3564"/>
          <ac:spMkLst>
            <pc:docMk/>
            <pc:sldMk cId="4238101766" sldId="293"/>
            <ac:spMk id="16" creationId="{4AA3463C-CAC2-FDF1-4DFD-38CD5BD7BF1E}"/>
          </ac:spMkLst>
        </pc:spChg>
        <pc:spChg chg="mod">
          <ac:chgData name="김 재현" userId="573f9088ae855e06" providerId="LiveId" clId="{45EF17C5-1881-46C6-81B3-A815CF6FFF60}" dt="2022-05-24T06:11:03.009" v="3569"/>
          <ac:spMkLst>
            <pc:docMk/>
            <pc:sldMk cId="4238101766" sldId="293"/>
            <ac:spMk id="17" creationId="{DD7E2B70-B84F-93AE-BDE4-4FD747C283D8}"/>
          </ac:spMkLst>
        </pc:spChg>
        <pc:picChg chg="add mod">
          <ac:chgData name="김 재현" userId="573f9088ae855e06" providerId="LiveId" clId="{45EF17C5-1881-46C6-81B3-A815CF6FFF60}" dt="2022-05-24T06:16:59.086" v="3600" actId="1076"/>
          <ac:picMkLst>
            <pc:docMk/>
            <pc:sldMk cId="4238101766" sldId="293"/>
            <ac:picMk id="3" creationId="{C6E01FA7-7D77-55BD-CEB2-30032EA9B352}"/>
          </ac:picMkLst>
        </pc:picChg>
        <pc:picChg chg="del">
          <ac:chgData name="김 재현" userId="573f9088ae855e06" providerId="LiveId" clId="{45EF17C5-1881-46C6-81B3-A815CF6FFF60}" dt="2022-05-24T06:11:05.264" v="3570" actId="478"/>
          <ac:picMkLst>
            <pc:docMk/>
            <pc:sldMk cId="4238101766" sldId="293"/>
            <ac:picMk id="14" creationId="{C44D0C55-F43F-8EFF-1C86-DDDB812CA389}"/>
          </ac:picMkLst>
        </pc:picChg>
      </pc:sldChg>
      <pc:sldChg chg="addSp delSp modSp add mod modShow">
        <pc:chgData name="김 재현" userId="573f9088ae855e06" providerId="LiveId" clId="{45EF17C5-1881-46C6-81B3-A815CF6FFF60}" dt="2022-05-24T06:26:50.351" v="3740" actId="1037"/>
        <pc:sldMkLst>
          <pc:docMk/>
          <pc:sldMk cId="2762269039" sldId="294"/>
        </pc:sldMkLst>
        <pc:picChg chg="add mod ord modCrop">
          <ac:chgData name="김 재현" userId="573f9088ae855e06" providerId="LiveId" clId="{45EF17C5-1881-46C6-81B3-A815CF6FFF60}" dt="2022-05-24T06:26:20.366" v="3724" actId="1036"/>
          <ac:picMkLst>
            <pc:docMk/>
            <pc:sldMk cId="2762269039" sldId="294"/>
            <ac:picMk id="4" creationId="{52E851D6-7591-238A-B38D-183451E67446}"/>
          </ac:picMkLst>
        </pc:picChg>
        <pc:picChg chg="add mod ord modCrop">
          <ac:chgData name="김 재현" userId="573f9088ae855e06" providerId="LiveId" clId="{45EF17C5-1881-46C6-81B3-A815CF6FFF60}" dt="2022-05-24T06:09:07.259" v="3561" actId="167"/>
          <ac:picMkLst>
            <pc:docMk/>
            <pc:sldMk cId="2762269039" sldId="294"/>
            <ac:picMk id="6" creationId="{0A31D68E-89A8-35D3-5AF2-26AED1B381E0}"/>
          </ac:picMkLst>
        </pc:picChg>
        <pc:picChg chg="del">
          <ac:chgData name="김 재현" userId="573f9088ae855e06" providerId="LiveId" clId="{45EF17C5-1881-46C6-81B3-A815CF6FFF60}" dt="2022-05-24T05:12:29.152" v="2713" actId="478"/>
          <ac:picMkLst>
            <pc:docMk/>
            <pc:sldMk cId="2762269039" sldId="294"/>
            <ac:picMk id="14" creationId="{C44D0C55-F43F-8EFF-1C86-DDDB812CA389}"/>
          </ac:picMkLst>
        </pc:picChg>
        <pc:picChg chg="del">
          <ac:chgData name="김 재현" userId="573f9088ae855e06" providerId="LiveId" clId="{45EF17C5-1881-46C6-81B3-A815CF6FFF60}" dt="2022-05-24T05:12:30.072" v="2714" actId="478"/>
          <ac:picMkLst>
            <pc:docMk/>
            <pc:sldMk cId="2762269039" sldId="294"/>
            <ac:picMk id="18" creationId="{61A5544B-9657-0298-D172-040C93A1F44D}"/>
          </ac:picMkLst>
        </pc:picChg>
        <pc:cxnChg chg="add mod">
          <ac:chgData name="김 재현" userId="573f9088ae855e06" providerId="LiveId" clId="{45EF17C5-1881-46C6-81B3-A815CF6FFF60}" dt="2022-05-24T06:26:37.600" v="3734" actId="1036"/>
          <ac:cxnSpMkLst>
            <pc:docMk/>
            <pc:sldMk cId="2762269039" sldId="294"/>
            <ac:cxnSpMk id="13" creationId="{1D868991-9B8A-799C-B1DC-A75F95E69C5B}"/>
          </ac:cxnSpMkLst>
        </pc:cxnChg>
        <pc:cxnChg chg="add mod">
          <ac:chgData name="김 재현" userId="573f9088ae855e06" providerId="LiveId" clId="{45EF17C5-1881-46C6-81B3-A815CF6FFF60}" dt="2022-05-24T06:26:50.351" v="3740" actId="1037"/>
          <ac:cxnSpMkLst>
            <pc:docMk/>
            <pc:sldMk cId="2762269039" sldId="294"/>
            <ac:cxnSpMk id="20" creationId="{045D8F23-7F50-DB88-3591-87EA8E7E7DB5}"/>
          </ac:cxnSpMkLst>
        </pc:cxnChg>
      </pc:sldChg>
      <pc:sldChg chg="addSp delSp modSp add mod">
        <pc:chgData name="김 재현" userId="573f9088ae855e06" providerId="LiveId" clId="{45EF17C5-1881-46C6-81B3-A815CF6FFF60}" dt="2022-05-24T06:25:47.260" v="3717" actId="14100"/>
        <pc:sldMkLst>
          <pc:docMk/>
          <pc:sldMk cId="209688745" sldId="295"/>
        </pc:sldMkLst>
        <pc:picChg chg="add del mod modCrop">
          <ac:chgData name="김 재현" userId="573f9088ae855e06" providerId="LiveId" clId="{45EF17C5-1881-46C6-81B3-A815CF6FFF60}" dt="2022-05-24T05:58:02.782" v="3491" actId="478"/>
          <ac:picMkLst>
            <pc:docMk/>
            <pc:sldMk cId="209688745" sldId="295"/>
            <ac:picMk id="5" creationId="{07E2F72B-13C5-39B2-F380-4E03D4D35D04}"/>
          </ac:picMkLst>
        </pc:picChg>
        <pc:picChg chg="del mod">
          <ac:chgData name="김 재현" userId="573f9088ae855e06" providerId="LiveId" clId="{45EF17C5-1881-46C6-81B3-A815CF6FFF60}" dt="2022-05-24T05:42:57.183" v="3430" actId="478"/>
          <ac:picMkLst>
            <pc:docMk/>
            <pc:sldMk cId="209688745" sldId="295"/>
            <ac:picMk id="6" creationId="{D7D8B901-422A-C00A-31D8-6A4CA47BAE21}"/>
          </ac:picMkLst>
        </pc:picChg>
        <pc:picChg chg="add mod">
          <ac:chgData name="김 재현" userId="573f9088ae855e06" providerId="LiveId" clId="{45EF17C5-1881-46C6-81B3-A815CF6FFF60}" dt="2022-05-24T06:22:55.512" v="3642" actId="1076"/>
          <ac:picMkLst>
            <pc:docMk/>
            <pc:sldMk cId="209688745" sldId="295"/>
            <ac:picMk id="11" creationId="{E0D5094E-5195-5487-D719-3B671AD73B7F}"/>
          </ac:picMkLst>
        </pc:picChg>
        <pc:picChg chg="add mod modCrop">
          <ac:chgData name="김 재현" userId="573f9088ae855e06" providerId="LiveId" clId="{45EF17C5-1881-46C6-81B3-A815CF6FFF60}" dt="2022-05-24T06:23:40.616" v="3651" actId="14100"/>
          <ac:picMkLst>
            <pc:docMk/>
            <pc:sldMk cId="209688745" sldId="295"/>
            <ac:picMk id="12" creationId="{E316E0AA-C373-5502-6081-68EBE3765C38}"/>
          </ac:picMkLst>
        </pc:picChg>
        <pc:picChg chg="add del mod">
          <ac:chgData name="김 재현" userId="573f9088ae855e06" providerId="LiveId" clId="{45EF17C5-1881-46C6-81B3-A815CF6FFF60}" dt="2022-05-24T06:02:01.562" v="3509" actId="21"/>
          <ac:picMkLst>
            <pc:docMk/>
            <pc:sldMk cId="209688745" sldId="295"/>
            <ac:picMk id="14" creationId="{F9BED0DC-96C2-F5DE-CC0A-F858FB0CB926}"/>
          </ac:picMkLst>
        </pc:picChg>
        <pc:picChg chg="del">
          <ac:chgData name="김 재현" userId="573f9088ae855e06" providerId="LiveId" clId="{45EF17C5-1881-46C6-81B3-A815CF6FFF60}" dt="2022-05-24T05:42:57.892" v="3431" actId="478"/>
          <ac:picMkLst>
            <pc:docMk/>
            <pc:sldMk cId="209688745" sldId="295"/>
            <ac:picMk id="15" creationId="{FDDF82CD-F3D8-6F07-7CB7-92C22AE07E9D}"/>
          </ac:picMkLst>
        </pc:picChg>
        <pc:picChg chg="add mod">
          <ac:chgData name="김 재현" userId="573f9088ae855e06" providerId="LiveId" clId="{45EF17C5-1881-46C6-81B3-A815CF6FFF60}" dt="2022-05-24T06:23:37.362" v="3650" actId="14100"/>
          <ac:picMkLst>
            <pc:docMk/>
            <pc:sldMk cId="209688745" sldId="295"/>
            <ac:picMk id="17" creationId="{2C7F6E75-D8A1-89AC-E9E1-978DE6432B82}"/>
          </ac:picMkLst>
        </pc:picChg>
        <pc:cxnChg chg="add mod">
          <ac:chgData name="김 재현" userId="573f9088ae855e06" providerId="LiveId" clId="{45EF17C5-1881-46C6-81B3-A815CF6FFF60}" dt="2022-05-24T06:25:12.149" v="3674" actId="14100"/>
          <ac:cxnSpMkLst>
            <pc:docMk/>
            <pc:sldMk cId="209688745" sldId="295"/>
            <ac:cxnSpMk id="18" creationId="{33F2624D-CC65-920B-19F1-378F5FB81C7E}"/>
          </ac:cxnSpMkLst>
        </pc:cxnChg>
        <pc:cxnChg chg="add mod">
          <ac:chgData name="김 재현" userId="573f9088ae855e06" providerId="LiveId" clId="{45EF17C5-1881-46C6-81B3-A815CF6FFF60}" dt="2022-05-24T06:25:26.086" v="3690" actId="1036"/>
          <ac:cxnSpMkLst>
            <pc:docMk/>
            <pc:sldMk cId="209688745" sldId="295"/>
            <ac:cxnSpMk id="20" creationId="{08737D9D-5094-7253-8A2D-48088198E143}"/>
          </ac:cxnSpMkLst>
        </pc:cxnChg>
        <pc:cxnChg chg="add mod">
          <ac:chgData name="김 재현" userId="573f9088ae855e06" providerId="LiveId" clId="{45EF17C5-1881-46C6-81B3-A815CF6FFF60}" dt="2022-05-24T06:25:47.260" v="3717" actId="14100"/>
          <ac:cxnSpMkLst>
            <pc:docMk/>
            <pc:sldMk cId="209688745" sldId="295"/>
            <ac:cxnSpMk id="22" creationId="{CE7A86A7-E953-A74C-E633-AAA419740DFB}"/>
          </ac:cxnSpMkLst>
        </pc:cxnChg>
      </pc:sldChg>
      <pc:sldChg chg="delSp modSp add mod">
        <pc:chgData name="김 재현" userId="573f9088ae855e06" providerId="LiveId" clId="{45EF17C5-1881-46C6-81B3-A815CF6FFF60}" dt="2022-05-24T06:27:35.083" v="3741" actId="14100"/>
        <pc:sldMkLst>
          <pc:docMk/>
          <pc:sldMk cId="4069868607" sldId="296"/>
        </pc:sldMkLst>
        <pc:picChg chg="mod">
          <ac:chgData name="김 재현" userId="573f9088ae855e06" providerId="LiveId" clId="{45EF17C5-1881-46C6-81B3-A815CF6FFF60}" dt="2022-05-24T06:27:35.083" v="3741" actId="14100"/>
          <ac:picMkLst>
            <pc:docMk/>
            <pc:sldMk cId="4069868607" sldId="296"/>
            <ac:picMk id="5" creationId="{07E2F72B-13C5-39B2-F380-4E03D4D35D04}"/>
          </ac:picMkLst>
        </pc:picChg>
        <pc:picChg chg="del mod">
          <ac:chgData name="김 재현" userId="573f9088ae855e06" providerId="LiveId" clId="{45EF17C5-1881-46C6-81B3-A815CF6FFF60}" dt="2022-05-24T05:57:54.764" v="3486" actId="478"/>
          <ac:picMkLst>
            <pc:docMk/>
            <pc:sldMk cId="4069868607" sldId="296"/>
            <ac:picMk id="11" creationId="{E0D5094E-5195-5487-D719-3B671AD73B7F}"/>
          </ac:picMkLst>
        </pc:picChg>
        <pc:picChg chg="del mod">
          <ac:chgData name="김 재현" userId="573f9088ae855e06" providerId="LiveId" clId="{45EF17C5-1881-46C6-81B3-A815CF6FFF60}" dt="2022-05-24T05:57:55.210" v="3488" actId="478"/>
          <ac:picMkLst>
            <pc:docMk/>
            <pc:sldMk cId="4069868607" sldId="296"/>
            <ac:picMk id="12" creationId="{E316E0AA-C373-5502-6081-68EBE3765C38}"/>
          </ac:picMkLst>
        </pc:picChg>
        <pc:picChg chg="del">
          <ac:chgData name="김 재현" userId="573f9088ae855e06" providerId="LiveId" clId="{45EF17C5-1881-46C6-81B3-A815CF6FFF60}" dt="2022-05-24T05:57:54.273" v="3485" actId="478"/>
          <ac:picMkLst>
            <pc:docMk/>
            <pc:sldMk cId="4069868607" sldId="296"/>
            <ac:picMk id="14" creationId="{F9BED0DC-96C2-F5DE-CC0A-F858FB0CB926}"/>
          </ac:picMkLst>
        </pc:picChg>
      </pc:sldChg>
      <pc:sldChg chg="addSp delSp modSp add mod">
        <pc:chgData name="김 재현" userId="573f9088ae855e06" providerId="LiveId" clId="{45EF17C5-1881-46C6-81B3-A815CF6FFF60}" dt="2022-05-24T06:24:11.410" v="3653" actId="692"/>
        <pc:sldMkLst>
          <pc:docMk/>
          <pc:sldMk cId="95983591" sldId="297"/>
        </pc:sldMkLst>
        <pc:spChg chg="add del">
          <ac:chgData name="김 재현" userId="573f9088ae855e06" providerId="LiveId" clId="{45EF17C5-1881-46C6-81B3-A815CF6FFF60}" dt="2022-05-24T06:01:26.397" v="3499"/>
          <ac:spMkLst>
            <pc:docMk/>
            <pc:sldMk cId="95983591" sldId="297"/>
            <ac:spMk id="3" creationId="{D4195B10-5A3C-B066-1D70-F93368734A51}"/>
          </ac:spMkLst>
        </pc:spChg>
        <pc:spChg chg="add del">
          <ac:chgData name="김 재현" userId="573f9088ae855e06" providerId="LiveId" clId="{45EF17C5-1881-46C6-81B3-A815CF6FFF60}" dt="2022-05-24T06:01:29.413" v="3502" actId="478"/>
          <ac:spMkLst>
            <pc:docMk/>
            <pc:sldMk cId="95983591" sldId="297"/>
            <ac:spMk id="11" creationId="{FC958108-1BE5-3A36-A040-177AFA9F7C6A}"/>
          </ac:spMkLst>
        </pc:spChg>
        <pc:picChg chg="del">
          <ac:chgData name="김 재현" userId="573f9088ae855e06" providerId="LiveId" clId="{45EF17C5-1881-46C6-81B3-A815CF6FFF60}" dt="2022-05-24T05:59:05.419" v="3495" actId="478"/>
          <ac:picMkLst>
            <pc:docMk/>
            <pc:sldMk cId="95983591" sldId="297"/>
            <ac:picMk id="6" creationId="{D7D8B901-422A-C00A-31D8-6A4CA47BAE21}"/>
          </ac:picMkLst>
        </pc:picChg>
        <pc:picChg chg="add mod ord">
          <ac:chgData name="김 재현" userId="573f9088ae855e06" providerId="LiveId" clId="{45EF17C5-1881-46C6-81B3-A815CF6FFF60}" dt="2022-05-24T06:08:27.790" v="3554" actId="14100"/>
          <ac:picMkLst>
            <pc:docMk/>
            <pc:sldMk cId="95983591" sldId="297"/>
            <ac:picMk id="12" creationId="{6A231DCC-0ECD-D7F0-B71A-E6AD84CDFCE7}"/>
          </ac:picMkLst>
        </pc:picChg>
        <pc:picChg chg="add mod">
          <ac:chgData name="김 재현" userId="573f9088ae855e06" providerId="LiveId" clId="{45EF17C5-1881-46C6-81B3-A815CF6FFF60}" dt="2022-05-24T06:08:25.532" v="3553" actId="14100"/>
          <ac:picMkLst>
            <pc:docMk/>
            <pc:sldMk cId="95983591" sldId="297"/>
            <ac:picMk id="14" creationId="{04FC402F-51FD-A27D-50DB-7C75F86CE53B}"/>
          </ac:picMkLst>
        </pc:picChg>
        <pc:picChg chg="del mod">
          <ac:chgData name="김 재현" userId="573f9088ae855e06" providerId="LiveId" clId="{45EF17C5-1881-46C6-81B3-A815CF6FFF60}" dt="2022-05-24T05:59:06.094" v="3497" actId="478"/>
          <ac:picMkLst>
            <pc:docMk/>
            <pc:sldMk cId="95983591" sldId="297"/>
            <ac:picMk id="15" creationId="{FDDF82CD-F3D8-6F07-7CB7-92C22AE07E9D}"/>
          </ac:picMkLst>
        </pc:picChg>
        <pc:picChg chg="add mod modCrop">
          <ac:chgData name="김 재현" userId="573f9088ae855e06" providerId="LiveId" clId="{45EF17C5-1881-46C6-81B3-A815CF6FFF60}" dt="2022-05-24T06:08:19.473" v="3552" actId="14100"/>
          <ac:picMkLst>
            <pc:docMk/>
            <pc:sldMk cId="95983591" sldId="297"/>
            <ac:picMk id="16" creationId="{DEA896DD-D9D0-812C-33E7-9EE661AAAFCA}"/>
          </ac:picMkLst>
        </pc:picChg>
        <pc:picChg chg="add del mod">
          <ac:chgData name="김 재현" userId="573f9088ae855e06" providerId="LiveId" clId="{45EF17C5-1881-46C6-81B3-A815CF6FFF60}" dt="2022-05-24T06:06:38.399" v="3540" actId="478"/>
          <ac:picMkLst>
            <pc:docMk/>
            <pc:sldMk cId="95983591" sldId="297"/>
            <ac:picMk id="17" creationId="{591234ED-2E4E-FEB5-A8CE-BDF711D5C79E}"/>
          </ac:picMkLst>
        </pc:picChg>
        <pc:cxnChg chg="add mod">
          <ac:chgData name="김 재현" userId="573f9088ae855e06" providerId="LiveId" clId="{45EF17C5-1881-46C6-81B3-A815CF6FFF60}" dt="2022-05-24T06:24:11.410" v="3653" actId="692"/>
          <ac:cxnSpMkLst>
            <pc:docMk/>
            <pc:sldMk cId="95983591" sldId="297"/>
            <ac:cxnSpMk id="19" creationId="{EB724344-6AA1-65A4-10AD-8B19A15DCF43}"/>
          </ac:cxnSpMkLst>
        </pc:cxnChg>
      </pc:sldChg>
      <pc:sldChg chg="addSp delSp modSp add mod">
        <pc:chgData name="김 재현" userId="573f9088ae855e06" providerId="LiveId" clId="{45EF17C5-1881-46C6-81B3-A815CF6FFF60}" dt="2022-05-24T06:25:35.168" v="3694" actId="1036"/>
        <pc:sldMkLst>
          <pc:docMk/>
          <pc:sldMk cId="2242685014" sldId="298"/>
        </pc:sldMkLst>
        <pc:picChg chg="del">
          <ac:chgData name="김 재현" userId="573f9088ae855e06" providerId="LiveId" clId="{45EF17C5-1881-46C6-81B3-A815CF6FFF60}" dt="2022-05-24T06:06:46.652" v="3543" actId="478"/>
          <ac:picMkLst>
            <pc:docMk/>
            <pc:sldMk cId="2242685014" sldId="298"/>
            <ac:picMk id="12" creationId="{6A231DCC-0ECD-D7F0-B71A-E6AD84CDFCE7}"/>
          </ac:picMkLst>
        </pc:picChg>
        <pc:picChg chg="del">
          <ac:chgData name="김 재현" userId="573f9088ae855e06" providerId="LiveId" clId="{45EF17C5-1881-46C6-81B3-A815CF6FFF60}" dt="2022-05-24T06:06:44.402" v="3541" actId="478"/>
          <ac:picMkLst>
            <pc:docMk/>
            <pc:sldMk cId="2242685014" sldId="298"/>
            <ac:picMk id="14" creationId="{04FC402F-51FD-A27D-50DB-7C75F86CE53B}"/>
          </ac:picMkLst>
        </pc:picChg>
        <pc:picChg chg="mod">
          <ac:chgData name="김 재현" userId="573f9088ae855e06" providerId="LiveId" clId="{45EF17C5-1881-46C6-81B3-A815CF6FFF60}" dt="2022-05-24T06:07:01.814" v="3547" actId="14100"/>
          <ac:picMkLst>
            <pc:docMk/>
            <pc:sldMk cId="2242685014" sldId="298"/>
            <ac:picMk id="16" creationId="{DEA896DD-D9D0-812C-33E7-9EE661AAAFCA}"/>
          </ac:picMkLst>
        </pc:picChg>
        <pc:picChg chg="add del mod">
          <ac:chgData name="김 재현" userId="573f9088ae855e06" providerId="LiveId" clId="{45EF17C5-1881-46C6-81B3-A815CF6FFF60}" dt="2022-05-24T06:07:05.957" v="3548" actId="14100"/>
          <ac:picMkLst>
            <pc:docMk/>
            <pc:sldMk cId="2242685014" sldId="298"/>
            <ac:picMk id="17" creationId="{591234ED-2E4E-FEB5-A8CE-BDF711D5C79E}"/>
          </ac:picMkLst>
        </pc:picChg>
        <pc:cxnChg chg="add mod">
          <ac:chgData name="김 재현" userId="573f9088ae855e06" providerId="LiveId" clId="{45EF17C5-1881-46C6-81B3-A815CF6FFF60}" dt="2022-05-24T06:25:35.168" v="3694" actId="1036"/>
          <ac:cxnSpMkLst>
            <pc:docMk/>
            <pc:sldMk cId="2242685014" sldId="298"/>
            <ac:cxnSpMk id="11" creationId="{D73429B0-6C53-6F24-A7D0-4C815A1E757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3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380326" y="2750234"/>
            <a:ext cx="5527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Raspberry Pi Project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9510851" y="3647906"/>
            <a:ext cx="23855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</a:rPr>
              <a:t>조 김재현 </a:t>
            </a:r>
            <a:r>
              <a:rPr lang="ko-KR" altLang="en-US" sz="2300" dirty="0" err="1">
                <a:solidFill>
                  <a:schemeClr val="tx2">
                    <a:lumMod val="75000"/>
                  </a:schemeClr>
                </a:solidFill>
              </a:rPr>
              <a:t>이효준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31D68E-89A8-35D3-5AF2-26AED1B38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t="19545" r="409" b="5319"/>
          <a:stretch/>
        </p:blipFill>
        <p:spPr>
          <a:xfrm>
            <a:off x="1848386" y="2801301"/>
            <a:ext cx="7727188" cy="3971794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A9D565-EE9A-EBD4-3654-29A3A7727841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A3463C-CAC2-FDF1-4DFD-38CD5BD7BF1E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E2B70-B84F-93AE-BDE4-4FD747C283D8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cxnSp>
        <p:nvCxnSpPr>
          <p:cNvPr id="19" name="直線コネクタ 3">
            <a:extLst>
              <a:ext uri="{FF2B5EF4-FFF2-40B4-BE49-F238E27FC236}">
                <a16:creationId xmlns:a16="http://schemas.microsoft.com/office/drawing/2014/main" id="{7C54DC13-55F6-8E5C-E13D-EDDDA622752A}"/>
              </a:ext>
            </a:extLst>
          </p:cNvPr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E851D6-7591-238A-B38D-183451E674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037" r="2919" b="55345"/>
          <a:stretch/>
        </p:blipFill>
        <p:spPr>
          <a:xfrm>
            <a:off x="344556" y="1236593"/>
            <a:ext cx="11501742" cy="187545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868991-9B8A-799C-B1DC-A75F95E69C5B}"/>
              </a:ext>
            </a:extLst>
          </p:cNvPr>
          <p:cNvCxnSpPr>
            <a:cxnSpLocks/>
          </p:cNvCxnSpPr>
          <p:nvPr/>
        </p:nvCxnSpPr>
        <p:spPr>
          <a:xfrm>
            <a:off x="2656539" y="1860680"/>
            <a:ext cx="34674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45D8F23-7F50-DB88-3591-87EA8E7E7DB5}"/>
              </a:ext>
            </a:extLst>
          </p:cNvPr>
          <p:cNvCxnSpPr>
            <a:cxnSpLocks/>
          </p:cNvCxnSpPr>
          <p:nvPr/>
        </p:nvCxnSpPr>
        <p:spPr>
          <a:xfrm>
            <a:off x="6581775" y="2679830"/>
            <a:ext cx="49905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69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45BC8C-F3D9-4628-A6DF-9D16CDECEF4C}"/>
              </a:ext>
            </a:extLst>
          </p:cNvPr>
          <p:cNvSpPr txBox="1"/>
          <p:nvPr/>
        </p:nvSpPr>
        <p:spPr>
          <a:xfrm>
            <a:off x="7264420" y="193742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A9D565-EE9A-EBD4-3654-29A3A7727841}"/>
              </a:ext>
            </a:extLst>
          </p:cNvPr>
          <p:cNvGrpSpPr/>
          <p:nvPr/>
        </p:nvGrpSpPr>
        <p:grpSpPr>
          <a:xfrm>
            <a:off x="426720" y="84905"/>
            <a:ext cx="3268844" cy="1040914"/>
            <a:chOff x="426720" y="84905"/>
            <a:chExt cx="3268844" cy="1040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A3463C-CAC2-FDF1-4DFD-38CD5BD7BF1E}"/>
                </a:ext>
              </a:extLst>
            </p:cNvPr>
            <p:cNvSpPr txBox="1"/>
            <p:nvPr/>
          </p:nvSpPr>
          <p:spPr>
            <a:xfrm>
              <a:off x="426720" y="84905"/>
              <a:ext cx="32688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문제점 및 해결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E2B70-B84F-93AE-BDE4-4FD747C283D8}"/>
                </a:ext>
              </a:extLst>
            </p:cNvPr>
            <p:cNvSpPr txBox="1"/>
            <p:nvPr/>
          </p:nvSpPr>
          <p:spPr>
            <a:xfrm>
              <a:off x="447040" y="787265"/>
              <a:ext cx="2576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Problems and Resolutions</a:t>
              </a: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49914E2-376C-280E-4425-F7E0750C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0" y="1262013"/>
            <a:ext cx="10258382" cy="1695791"/>
          </a:xfrm>
          <a:prstGeom prst="rect">
            <a:avLst/>
          </a:prstGeom>
        </p:spPr>
      </p:pic>
      <p:pic>
        <p:nvPicPr>
          <p:cNvPr id="7" name="그림 6" descr="텍스트, 화면, 스크린샷, 닫기이(가) 표시된 사진&#10;&#10;자동 생성된 설명">
            <a:extLst>
              <a:ext uri="{FF2B5EF4-FFF2-40B4-BE49-F238E27FC236}">
                <a16:creationId xmlns:a16="http://schemas.microsoft.com/office/drawing/2014/main" id="{0D23DAA5-290D-D0BB-7942-EF4E70415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8"/>
          <a:stretch/>
        </p:blipFill>
        <p:spPr>
          <a:xfrm>
            <a:off x="557870" y="3055155"/>
            <a:ext cx="8054285" cy="1468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5405AF-D14A-5C63-D1F3-F63A6DDD5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0" y="4687250"/>
            <a:ext cx="5460222" cy="17988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4D9EA1-23AD-229E-B3FB-AE2403CA9930}"/>
              </a:ext>
            </a:extLst>
          </p:cNvPr>
          <p:cNvSpPr txBox="1"/>
          <p:nvPr/>
        </p:nvSpPr>
        <p:spPr>
          <a:xfrm>
            <a:off x="7540638" y="4950187"/>
            <a:ext cx="4243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아두이노에서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형에서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형으로 변환할 때 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맨 앞 숫자가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일 경우 생략이 되었습니다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조건문을 만들어 임의로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을 직접 넣어 문자열로 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저장하였습니다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35D7AC-E061-1A88-2DEF-D7834302B192}"/>
              </a:ext>
            </a:extLst>
          </p:cNvPr>
          <p:cNvCxnSpPr>
            <a:cxnSpLocks/>
          </p:cNvCxnSpPr>
          <p:nvPr/>
        </p:nvCxnSpPr>
        <p:spPr>
          <a:xfrm>
            <a:off x="2408268" y="1651907"/>
            <a:ext cx="11731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735863-A582-55FE-9DDD-429A42EB1CE0}"/>
              </a:ext>
            </a:extLst>
          </p:cNvPr>
          <p:cNvCxnSpPr>
            <a:cxnSpLocks/>
          </p:cNvCxnSpPr>
          <p:nvPr/>
        </p:nvCxnSpPr>
        <p:spPr>
          <a:xfrm>
            <a:off x="2326892" y="3262020"/>
            <a:ext cx="14426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1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A9D565-EE9A-EBD4-3654-29A3A7727841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A3463C-CAC2-FDF1-4DFD-38CD5BD7BF1E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구현 영상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E2B70-B84F-93AE-BDE4-4FD747C283D8}"/>
                </a:ext>
              </a:extLst>
            </p:cNvPr>
            <p:cNvSpPr txBox="1"/>
            <p:nvPr/>
          </p:nvSpPr>
          <p:spPr>
            <a:xfrm>
              <a:off x="447040" y="787265"/>
              <a:ext cx="213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Implementation video</a:t>
              </a:r>
            </a:p>
          </p:txBody>
        </p:sp>
      </p:grpSp>
      <p:pic>
        <p:nvPicPr>
          <p:cNvPr id="3" name="구현영상">
            <a:hlinkClick r:id="" action="ppaction://media"/>
            <a:extLst>
              <a:ext uri="{FF2B5EF4-FFF2-40B4-BE49-F238E27FC236}">
                <a16:creationId xmlns:a16="http://schemas.microsoft.com/office/drawing/2014/main" id="{C6E01FA7-7D77-55BD-CEB2-30032EA9B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6799" y="1267563"/>
            <a:ext cx="3997103" cy="5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1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5376892" y="2659559"/>
            <a:ext cx="14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Q&amp;A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923C8-5F3C-441A-A7BB-A945DD67AD5D}"/>
              </a:ext>
            </a:extLst>
          </p:cNvPr>
          <p:cNvSpPr txBox="1"/>
          <p:nvPr/>
        </p:nvSpPr>
        <p:spPr>
          <a:xfrm>
            <a:off x="4697734" y="3429000"/>
            <a:ext cx="2796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44D0C55-F43F-8EFF-1C86-DDDB812CA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34369" r="6119" b="22949"/>
          <a:stretch/>
        </p:blipFill>
        <p:spPr>
          <a:xfrm>
            <a:off x="382558" y="1417398"/>
            <a:ext cx="6979299" cy="480611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A9D565-EE9A-EBD4-3654-29A3A7727841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A3463C-CAC2-FDF1-4DFD-38CD5BD7BF1E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7E2B70-B84F-93AE-BDE4-4FD747C283D8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1A5544B-9657-0298-D172-040C93A1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8389" r="37564" b="15019"/>
          <a:stretch/>
        </p:blipFill>
        <p:spPr>
          <a:xfrm>
            <a:off x="7464489" y="1417398"/>
            <a:ext cx="4412347" cy="4806119"/>
          </a:xfrm>
          <a:prstGeom prst="rect">
            <a:avLst/>
          </a:prstGeom>
        </p:spPr>
      </p:pic>
      <p:cxnSp>
        <p:nvCxnSpPr>
          <p:cNvPr id="19" name="直線コネクタ 3">
            <a:extLst>
              <a:ext uri="{FF2B5EF4-FFF2-40B4-BE49-F238E27FC236}">
                <a16:creationId xmlns:a16="http://schemas.microsoft.com/office/drawing/2014/main" id="{7C54DC13-55F6-8E5C-E13D-EDDDA622752A}"/>
              </a:ext>
            </a:extLst>
          </p:cNvPr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23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5517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Table of Contents.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007518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구성도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595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Diagram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126854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코드</a:t>
                </a:r>
                <a:r>
                  <a:rPr lang="en-US" altLang="ko-KR" sz="3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리뷰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403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Code Review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427747"/>
            <a:ext cx="6087136" cy="1008797"/>
            <a:chOff x="1088192" y="2346461"/>
            <a:chExt cx="6087136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구현 영상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91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Implementation video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8A4A27-75CE-541A-1BDE-819DFEA10F3A}"/>
              </a:ext>
            </a:extLst>
          </p:cNvPr>
          <p:cNvGrpSpPr/>
          <p:nvPr/>
        </p:nvGrpSpPr>
        <p:grpSpPr>
          <a:xfrm>
            <a:off x="1088192" y="4253448"/>
            <a:ext cx="6087136" cy="1008797"/>
            <a:chOff x="1088192" y="2346461"/>
            <a:chExt cx="6087136" cy="100879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511ABD2-D0FB-6D18-79D8-93E6FF1F705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B5D46C-D43F-4CAA-8A88-AE45A1E6E995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EAF577E-9588-E3E6-593B-C998BB8A7490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9546DD-A849-1E56-4783-1BE880AFA1FE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문제점 및 해결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0A22B1-5897-2A98-C0A3-7C3DD592C68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4724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Problems and Resolutions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-57723"/>
            <a:ext cx="12192000" cy="1149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1747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구성도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16560" y="800450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Diagram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313729-95C8-5120-003A-AD7D7ACC878C}"/>
              </a:ext>
            </a:extLst>
          </p:cNvPr>
          <p:cNvSpPr/>
          <p:nvPr/>
        </p:nvSpPr>
        <p:spPr>
          <a:xfrm>
            <a:off x="416560" y="1227945"/>
            <a:ext cx="3514847" cy="2886856"/>
          </a:xfrm>
          <a:custGeom>
            <a:avLst/>
            <a:gdLst>
              <a:gd name="connsiteX0" fmla="*/ 0 w 3507258"/>
              <a:gd name="connsiteY0" fmla="*/ 0 h 2886856"/>
              <a:gd name="connsiteX1" fmla="*/ 3507258 w 3507258"/>
              <a:gd name="connsiteY1" fmla="*/ 0 h 2886856"/>
              <a:gd name="connsiteX2" fmla="*/ 3507258 w 3507258"/>
              <a:gd name="connsiteY2" fmla="*/ 2886856 h 2886856"/>
              <a:gd name="connsiteX3" fmla="*/ 0 w 3507258"/>
              <a:gd name="connsiteY3" fmla="*/ 2886856 h 2886856"/>
              <a:gd name="connsiteX4" fmla="*/ 0 w 3507258"/>
              <a:gd name="connsiteY4" fmla="*/ 0 h 2886856"/>
              <a:gd name="connsiteX0" fmla="*/ 0 w 3507258"/>
              <a:gd name="connsiteY0" fmla="*/ 0 h 2886856"/>
              <a:gd name="connsiteX1" fmla="*/ 3507258 w 3507258"/>
              <a:gd name="connsiteY1" fmla="*/ 0 h 2886856"/>
              <a:gd name="connsiteX2" fmla="*/ 3495683 w 3507258"/>
              <a:gd name="connsiteY2" fmla="*/ 1283761 h 2886856"/>
              <a:gd name="connsiteX3" fmla="*/ 3507258 w 3507258"/>
              <a:gd name="connsiteY3" fmla="*/ 2886856 h 2886856"/>
              <a:gd name="connsiteX4" fmla="*/ 0 w 3507258"/>
              <a:gd name="connsiteY4" fmla="*/ 2886856 h 2886856"/>
              <a:gd name="connsiteX5" fmla="*/ 0 w 3507258"/>
              <a:gd name="connsiteY5" fmla="*/ 0 h 2886856"/>
              <a:gd name="connsiteX0" fmla="*/ 0 w 3519346"/>
              <a:gd name="connsiteY0" fmla="*/ 0 h 2886856"/>
              <a:gd name="connsiteX1" fmla="*/ 3507258 w 3519346"/>
              <a:gd name="connsiteY1" fmla="*/ 0 h 2886856"/>
              <a:gd name="connsiteX2" fmla="*/ 3518833 w 3519346"/>
              <a:gd name="connsiteY2" fmla="*/ 404085 h 2886856"/>
              <a:gd name="connsiteX3" fmla="*/ 3507258 w 3519346"/>
              <a:gd name="connsiteY3" fmla="*/ 2886856 h 2886856"/>
              <a:gd name="connsiteX4" fmla="*/ 0 w 3519346"/>
              <a:gd name="connsiteY4" fmla="*/ 2886856 h 2886856"/>
              <a:gd name="connsiteX5" fmla="*/ 0 w 3519346"/>
              <a:gd name="connsiteY5" fmla="*/ 0 h 2886856"/>
              <a:gd name="connsiteX0" fmla="*/ 0 w 3523185"/>
              <a:gd name="connsiteY0" fmla="*/ 0 h 2886856"/>
              <a:gd name="connsiteX1" fmla="*/ 3507258 w 3523185"/>
              <a:gd name="connsiteY1" fmla="*/ 0 h 2886856"/>
              <a:gd name="connsiteX2" fmla="*/ 3518833 w 3523185"/>
              <a:gd name="connsiteY2" fmla="*/ 404085 h 2886856"/>
              <a:gd name="connsiteX3" fmla="*/ 3507258 w 3523185"/>
              <a:gd name="connsiteY3" fmla="*/ 2886856 h 2886856"/>
              <a:gd name="connsiteX4" fmla="*/ 0 w 3523185"/>
              <a:gd name="connsiteY4" fmla="*/ 2886856 h 2886856"/>
              <a:gd name="connsiteX5" fmla="*/ 0 w 3523185"/>
              <a:gd name="connsiteY5" fmla="*/ 0 h 2886856"/>
              <a:gd name="connsiteX0" fmla="*/ 0 w 3518833"/>
              <a:gd name="connsiteY0" fmla="*/ 0 h 2886856"/>
              <a:gd name="connsiteX1" fmla="*/ 3507258 w 3518833"/>
              <a:gd name="connsiteY1" fmla="*/ 0 h 2886856"/>
              <a:gd name="connsiteX2" fmla="*/ 3518833 w 3518833"/>
              <a:gd name="connsiteY2" fmla="*/ 404085 h 2886856"/>
              <a:gd name="connsiteX3" fmla="*/ 3507258 w 3518833"/>
              <a:gd name="connsiteY3" fmla="*/ 2886856 h 2886856"/>
              <a:gd name="connsiteX4" fmla="*/ 0 w 3518833"/>
              <a:gd name="connsiteY4" fmla="*/ 2886856 h 2886856"/>
              <a:gd name="connsiteX5" fmla="*/ 0 w 3518833"/>
              <a:gd name="connsiteY5" fmla="*/ 0 h 2886856"/>
              <a:gd name="connsiteX0" fmla="*/ 3518833 w 3610273"/>
              <a:gd name="connsiteY0" fmla="*/ 404085 h 2886856"/>
              <a:gd name="connsiteX1" fmla="*/ 3507258 w 3610273"/>
              <a:gd name="connsiteY1" fmla="*/ 2886856 h 2886856"/>
              <a:gd name="connsiteX2" fmla="*/ 0 w 3610273"/>
              <a:gd name="connsiteY2" fmla="*/ 2886856 h 2886856"/>
              <a:gd name="connsiteX3" fmla="*/ 0 w 3610273"/>
              <a:gd name="connsiteY3" fmla="*/ 0 h 2886856"/>
              <a:gd name="connsiteX4" fmla="*/ 3507258 w 3610273"/>
              <a:gd name="connsiteY4" fmla="*/ 0 h 2886856"/>
              <a:gd name="connsiteX5" fmla="*/ 3610273 w 3610273"/>
              <a:gd name="connsiteY5" fmla="*/ 495525 h 2886856"/>
              <a:gd name="connsiteX0" fmla="*/ 3518833 w 3540825"/>
              <a:gd name="connsiteY0" fmla="*/ 404085 h 2886856"/>
              <a:gd name="connsiteX1" fmla="*/ 3507258 w 3540825"/>
              <a:gd name="connsiteY1" fmla="*/ 2886856 h 2886856"/>
              <a:gd name="connsiteX2" fmla="*/ 0 w 3540825"/>
              <a:gd name="connsiteY2" fmla="*/ 2886856 h 2886856"/>
              <a:gd name="connsiteX3" fmla="*/ 0 w 3540825"/>
              <a:gd name="connsiteY3" fmla="*/ 0 h 2886856"/>
              <a:gd name="connsiteX4" fmla="*/ 3507258 w 3540825"/>
              <a:gd name="connsiteY4" fmla="*/ 0 h 2886856"/>
              <a:gd name="connsiteX5" fmla="*/ 3540825 w 3540825"/>
              <a:gd name="connsiteY5" fmla="*/ 507100 h 2886856"/>
              <a:gd name="connsiteX0" fmla="*/ 3518833 w 3540825"/>
              <a:gd name="connsiteY0" fmla="*/ 1191163 h 2886856"/>
              <a:gd name="connsiteX1" fmla="*/ 3507258 w 3540825"/>
              <a:gd name="connsiteY1" fmla="*/ 2886856 h 2886856"/>
              <a:gd name="connsiteX2" fmla="*/ 0 w 3540825"/>
              <a:gd name="connsiteY2" fmla="*/ 2886856 h 2886856"/>
              <a:gd name="connsiteX3" fmla="*/ 0 w 3540825"/>
              <a:gd name="connsiteY3" fmla="*/ 0 h 2886856"/>
              <a:gd name="connsiteX4" fmla="*/ 3507258 w 3540825"/>
              <a:gd name="connsiteY4" fmla="*/ 0 h 2886856"/>
              <a:gd name="connsiteX5" fmla="*/ 3540825 w 3540825"/>
              <a:gd name="connsiteY5" fmla="*/ 507100 h 2886856"/>
              <a:gd name="connsiteX0" fmla="*/ 3518833 w 3518833"/>
              <a:gd name="connsiteY0" fmla="*/ 1191163 h 2886856"/>
              <a:gd name="connsiteX1" fmla="*/ 3507258 w 3518833"/>
              <a:gd name="connsiteY1" fmla="*/ 2886856 h 2886856"/>
              <a:gd name="connsiteX2" fmla="*/ 0 w 3518833"/>
              <a:gd name="connsiteY2" fmla="*/ 2886856 h 2886856"/>
              <a:gd name="connsiteX3" fmla="*/ 0 w 3518833"/>
              <a:gd name="connsiteY3" fmla="*/ 0 h 2886856"/>
              <a:gd name="connsiteX4" fmla="*/ 3507258 w 3518833"/>
              <a:gd name="connsiteY4" fmla="*/ 0 h 2886856"/>
              <a:gd name="connsiteX5" fmla="*/ 3506101 w 3518833"/>
              <a:gd name="connsiteY5" fmla="*/ 518675 h 2886856"/>
              <a:gd name="connsiteX0" fmla="*/ 3507259 w 3508716"/>
              <a:gd name="connsiteY0" fmla="*/ 1746747 h 2886856"/>
              <a:gd name="connsiteX1" fmla="*/ 3507258 w 3508716"/>
              <a:gd name="connsiteY1" fmla="*/ 2886856 h 2886856"/>
              <a:gd name="connsiteX2" fmla="*/ 0 w 3508716"/>
              <a:gd name="connsiteY2" fmla="*/ 2886856 h 2886856"/>
              <a:gd name="connsiteX3" fmla="*/ 0 w 3508716"/>
              <a:gd name="connsiteY3" fmla="*/ 0 h 2886856"/>
              <a:gd name="connsiteX4" fmla="*/ 3507258 w 3508716"/>
              <a:gd name="connsiteY4" fmla="*/ 0 h 2886856"/>
              <a:gd name="connsiteX5" fmla="*/ 3506101 w 3508716"/>
              <a:gd name="connsiteY5" fmla="*/ 518675 h 2886856"/>
              <a:gd name="connsiteX0" fmla="*/ 3507259 w 3507839"/>
              <a:gd name="connsiteY0" fmla="*/ 1746747 h 2886856"/>
              <a:gd name="connsiteX1" fmla="*/ 3507258 w 3507839"/>
              <a:gd name="connsiteY1" fmla="*/ 2886856 h 2886856"/>
              <a:gd name="connsiteX2" fmla="*/ 0 w 3507839"/>
              <a:gd name="connsiteY2" fmla="*/ 2886856 h 2886856"/>
              <a:gd name="connsiteX3" fmla="*/ 0 w 3507839"/>
              <a:gd name="connsiteY3" fmla="*/ 0 h 2886856"/>
              <a:gd name="connsiteX4" fmla="*/ 3507258 w 3507839"/>
              <a:gd name="connsiteY4" fmla="*/ 0 h 2886856"/>
              <a:gd name="connsiteX5" fmla="*/ 3494527 w 3507839"/>
              <a:gd name="connsiteY5" fmla="*/ 379779 h 2886856"/>
              <a:gd name="connsiteX0" fmla="*/ 3507259 w 3540826"/>
              <a:gd name="connsiteY0" fmla="*/ 1746747 h 2886856"/>
              <a:gd name="connsiteX1" fmla="*/ 3507258 w 3540826"/>
              <a:gd name="connsiteY1" fmla="*/ 2886856 h 2886856"/>
              <a:gd name="connsiteX2" fmla="*/ 0 w 3540826"/>
              <a:gd name="connsiteY2" fmla="*/ 2886856 h 2886856"/>
              <a:gd name="connsiteX3" fmla="*/ 0 w 3540826"/>
              <a:gd name="connsiteY3" fmla="*/ 0 h 2886856"/>
              <a:gd name="connsiteX4" fmla="*/ 3507258 w 3540826"/>
              <a:gd name="connsiteY4" fmla="*/ 0 h 2886856"/>
              <a:gd name="connsiteX5" fmla="*/ 3540826 w 3540826"/>
              <a:gd name="connsiteY5" fmla="*/ 402928 h 2886856"/>
              <a:gd name="connsiteX0" fmla="*/ 3507259 w 3507839"/>
              <a:gd name="connsiteY0" fmla="*/ 1746747 h 2886856"/>
              <a:gd name="connsiteX1" fmla="*/ 3507258 w 3507839"/>
              <a:gd name="connsiteY1" fmla="*/ 2886856 h 2886856"/>
              <a:gd name="connsiteX2" fmla="*/ 0 w 3507839"/>
              <a:gd name="connsiteY2" fmla="*/ 2886856 h 2886856"/>
              <a:gd name="connsiteX3" fmla="*/ 0 w 3507839"/>
              <a:gd name="connsiteY3" fmla="*/ 0 h 2886856"/>
              <a:gd name="connsiteX4" fmla="*/ 3507258 w 3507839"/>
              <a:gd name="connsiteY4" fmla="*/ 0 h 2886856"/>
              <a:gd name="connsiteX5" fmla="*/ 3494527 w 3507839"/>
              <a:gd name="connsiteY5" fmla="*/ 426077 h 2886856"/>
              <a:gd name="connsiteX0" fmla="*/ 3507259 w 3508048"/>
              <a:gd name="connsiteY0" fmla="*/ 1746747 h 2886856"/>
              <a:gd name="connsiteX1" fmla="*/ 3507258 w 3508048"/>
              <a:gd name="connsiteY1" fmla="*/ 2886856 h 2886856"/>
              <a:gd name="connsiteX2" fmla="*/ 0 w 3508048"/>
              <a:gd name="connsiteY2" fmla="*/ 2886856 h 2886856"/>
              <a:gd name="connsiteX3" fmla="*/ 0 w 3508048"/>
              <a:gd name="connsiteY3" fmla="*/ 0 h 2886856"/>
              <a:gd name="connsiteX4" fmla="*/ 3507258 w 3508048"/>
              <a:gd name="connsiteY4" fmla="*/ 0 h 2886856"/>
              <a:gd name="connsiteX5" fmla="*/ 3499607 w 3508048"/>
              <a:gd name="connsiteY5" fmla="*/ 426077 h 2886856"/>
              <a:gd name="connsiteX0" fmla="*/ 3507259 w 3514847"/>
              <a:gd name="connsiteY0" fmla="*/ 1746747 h 2886856"/>
              <a:gd name="connsiteX1" fmla="*/ 3507258 w 3514847"/>
              <a:gd name="connsiteY1" fmla="*/ 2886856 h 2886856"/>
              <a:gd name="connsiteX2" fmla="*/ 0 w 3514847"/>
              <a:gd name="connsiteY2" fmla="*/ 2886856 h 2886856"/>
              <a:gd name="connsiteX3" fmla="*/ 0 w 3514847"/>
              <a:gd name="connsiteY3" fmla="*/ 0 h 2886856"/>
              <a:gd name="connsiteX4" fmla="*/ 3507258 w 3514847"/>
              <a:gd name="connsiteY4" fmla="*/ 0 h 2886856"/>
              <a:gd name="connsiteX5" fmla="*/ 3514847 w 3514847"/>
              <a:gd name="connsiteY5" fmla="*/ 426077 h 2886856"/>
              <a:gd name="connsiteX0" fmla="*/ 3484399 w 3514847"/>
              <a:gd name="connsiteY0" fmla="*/ 1495287 h 2886856"/>
              <a:gd name="connsiteX1" fmla="*/ 3507258 w 3514847"/>
              <a:gd name="connsiteY1" fmla="*/ 2886856 h 2886856"/>
              <a:gd name="connsiteX2" fmla="*/ 0 w 3514847"/>
              <a:gd name="connsiteY2" fmla="*/ 2886856 h 2886856"/>
              <a:gd name="connsiteX3" fmla="*/ 0 w 3514847"/>
              <a:gd name="connsiteY3" fmla="*/ 0 h 2886856"/>
              <a:gd name="connsiteX4" fmla="*/ 3507258 w 3514847"/>
              <a:gd name="connsiteY4" fmla="*/ 0 h 2886856"/>
              <a:gd name="connsiteX5" fmla="*/ 3514847 w 3514847"/>
              <a:gd name="connsiteY5" fmla="*/ 426077 h 2886856"/>
              <a:gd name="connsiteX0" fmla="*/ 3484399 w 3514847"/>
              <a:gd name="connsiteY0" fmla="*/ 1495287 h 2886856"/>
              <a:gd name="connsiteX1" fmla="*/ 3507258 w 3514847"/>
              <a:gd name="connsiteY1" fmla="*/ 2886856 h 2886856"/>
              <a:gd name="connsiteX2" fmla="*/ 0 w 3514847"/>
              <a:gd name="connsiteY2" fmla="*/ 2886856 h 2886856"/>
              <a:gd name="connsiteX3" fmla="*/ 0 w 3514847"/>
              <a:gd name="connsiteY3" fmla="*/ 0 h 2886856"/>
              <a:gd name="connsiteX4" fmla="*/ 3507258 w 3514847"/>
              <a:gd name="connsiteY4" fmla="*/ 0 h 2886856"/>
              <a:gd name="connsiteX5" fmla="*/ 3514847 w 3514847"/>
              <a:gd name="connsiteY5" fmla="*/ 426077 h 288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4847" h="2886856">
                <a:moveTo>
                  <a:pt x="3484399" y="1495287"/>
                </a:moveTo>
                <a:lnTo>
                  <a:pt x="3507258" y="2886856"/>
                </a:lnTo>
                <a:lnTo>
                  <a:pt x="0" y="2886856"/>
                </a:lnTo>
                <a:lnTo>
                  <a:pt x="0" y="0"/>
                </a:lnTo>
                <a:lnTo>
                  <a:pt x="3507258" y="0"/>
                </a:lnTo>
                <a:cubicBezTo>
                  <a:pt x="3511116" y="134695"/>
                  <a:pt x="3514847" y="426077"/>
                  <a:pt x="3514847" y="426077"/>
                </a:cubicBezTo>
              </a:path>
            </a:pathLst>
          </a:custGeom>
          <a:ln w="508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FF78D9-0B15-95DA-2357-18D9B65AADC1}"/>
              </a:ext>
            </a:extLst>
          </p:cNvPr>
          <p:cNvSpPr/>
          <p:nvPr/>
        </p:nvSpPr>
        <p:spPr>
          <a:xfrm>
            <a:off x="1671016" y="4337786"/>
            <a:ext cx="3862594" cy="2323319"/>
          </a:xfrm>
          <a:prstGeom prst="rect">
            <a:avLst/>
          </a:prstGeom>
          <a:ln w="50800">
            <a:solidFill>
              <a:srgbClr val="8E9ED1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41FE28-1941-F959-AE39-8528BB1B2764}"/>
              </a:ext>
            </a:extLst>
          </p:cNvPr>
          <p:cNvSpPr/>
          <p:nvPr/>
        </p:nvSpPr>
        <p:spPr>
          <a:xfrm>
            <a:off x="7518653" y="1178646"/>
            <a:ext cx="3873017" cy="2935035"/>
          </a:xfrm>
          <a:custGeom>
            <a:avLst/>
            <a:gdLst>
              <a:gd name="connsiteX0" fmla="*/ 0 w 3862594"/>
              <a:gd name="connsiteY0" fmla="*/ 0 h 2935035"/>
              <a:gd name="connsiteX1" fmla="*/ 3862594 w 3862594"/>
              <a:gd name="connsiteY1" fmla="*/ 0 h 2935035"/>
              <a:gd name="connsiteX2" fmla="*/ 3862594 w 3862594"/>
              <a:gd name="connsiteY2" fmla="*/ 2935035 h 2935035"/>
              <a:gd name="connsiteX3" fmla="*/ 0 w 3862594"/>
              <a:gd name="connsiteY3" fmla="*/ 2935035 h 2935035"/>
              <a:gd name="connsiteX4" fmla="*/ 0 w 3862594"/>
              <a:gd name="connsiteY4" fmla="*/ 0 h 2935035"/>
              <a:gd name="connsiteX0" fmla="*/ 6613 w 3869207"/>
              <a:gd name="connsiteY0" fmla="*/ 0 h 2935035"/>
              <a:gd name="connsiteX1" fmla="*/ 3869207 w 3869207"/>
              <a:gd name="connsiteY1" fmla="*/ 0 h 2935035"/>
              <a:gd name="connsiteX2" fmla="*/ 3869207 w 3869207"/>
              <a:gd name="connsiteY2" fmla="*/ 2935035 h 2935035"/>
              <a:gd name="connsiteX3" fmla="*/ 6613 w 3869207"/>
              <a:gd name="connsiteY3" fmla="*/ 2935035 h 2935035"/>
              <a:gd name="connsiteX4" fmla="*/ 0 w 3869207"/>
              <a:gd name="connsiteY4" fmla="*/ 607482 h 2935035"/>
              <a:gd name="connsiteX5" fmla="*/ 6613 w 3869207"/>
              <a:gd name="connsiteY5" fmla="*/ 0 h 2935035"/>
              <a:gd name="connsiteX0" fmla="*/ 6613 w 3869207"/>
              <a:gd name="connsiteY0" fmla="*/ 0 h 2935035"/>
              <a:gd name="connsiteX1" fmla="*/ 3869207 w 3869207"/>
              <a:gd name="connsiteY1" fmla="*/ 0 h 2935035"/>
              <a:gd name="connsiteX2" fmla="*/ 3869207 w 3869207"/>
              <a:gd name="connsiteY2" fmla="*/ 2935035 h 2935035"/>
              <a:gd name="connsiteX3" fmla="*/ 6613 w 3869207"/>
              <a:gd name="connsiteY3" fmla="*/ 2935035 h 2935035"/>
              <a:gd name="connsiteX4" fmla="*/ 0 w 3869207"/>
              <a:gd name="connsiteY4" fmla="*/ 607482 h 2935035"/>
              <a:gd name="connsiteX5" fmla="*/ 6613 w 3869207"/>
              <a:gd name="connsiteY5" fmla="*/ 0 h 2935035"/>
              <a:gd name="connsiteX0" fmla="*/ 12709 w 3875303"/>
              <a:gd name="connsiteY0" fmla="*/ 0 h 2935035"/>
              <a:gd name="connsiteX1" fmla="*/ 3875303 w 3875303"/>
              <a:gd name="connsiteY1" fmla="*/ 0 h 2935035"/>
              <a:gd name="connsiteX2" fmla="*/ 3875303 w 3875303"/>
              <a:gd name="connsiteY2" fmla="*/ 2935035 h 2935035"/>
              <a:gd name="connsiteX3" fmla="*/ 12709 w 3875303"/>
              <a:gd name="connsiteY3" fmla="*/ 2935035 h 2935035"/>
              <a:gd name="connsiteX4" fmla="*/ 0 w 3875303"/>
              <a:gd name="connsiteY4" fmla="*/ 1064682 h 2935035"/>
              <a:gd name="connsiteX5" fmla="*/ 12709 w 3875303"/>
              <a:gd name="connsiteY5" fmla="*/ 0 h 2935035"/>
              <a:gd name="connsiteX0" fmla="*/ 320 w 3862914"/>
              <a:gd name="connsiteY0" fmla="*/ 0 h 2935035"/>
              <a:gd name="connsiteX1" fmla="*/ 3862914 w 3862914"/>
              <a:gd name="connsiteY1" fmla="*/ 0 h 2935035"/>
              <a:gd name="connsiteX2" fmla="*/ 3862914 w 3862914"/>
              <a:gd name="connsiteY2" fmla="*/ 2935035 h 2935035"/>
              <a:gd name="connsiteX3" fmla="*/ 320 w 3862914"/>
              <a:gd name="connsiteY3" fmla="*/ 2935035 h 2935035"/>
              <a:gd name="connsiteX4" fmla="*/ 5899 w 3862914"/>
              <a:gd name="connsiteY4" fmla="*/ 1064682 h 2935035"/>
              <a:gd name="connsiteX5" fmla="*/ 320 w 3862914"/>
              <a:gd name="connsiteY5" fmla="*/ 0 h 2935035"/>
              <a:gd name="connsiteX0" fmla="*/ 5841 w 3862856"/>
              <a:gd name="connsiteY0" fmla="*/ 1064682 h 2935035"/>
              <a:gd name="connsiteX1" fmla="*/ 262 w 3862856"/>
              <a:gd name="connsiteY1" fmla="*/ 0 h 2935035"/>
              <a:gd name="connsiteX2" fmla="*/ 3862856 w 3862856"/>
              <a:gd name="connsiteY2" fmla="*/ 0 h 2935035"/>
              <a:gd name="connsiteX3" fmla="*/ 3862856 w 3862856"/>
              <a:gd name="connsiteY3" fmla="*/ 2935035 h 2935035"/>
              <a:gd name="connsiteX4" fmla="*/ 262 w 3862856"/>
              <a:gd name="connsiteY4" fmla="*/ 2935035 h 2935035"/>
              <a:gd name="connsiteX5" fmla="*/ 97281 w 3862856"/>
              <a:gd name="connsiteY5" fmla="*/ 1156122 h 2935035"/>
              <a:gd name="connsiteX0" fmla="*/ 7755 w 3864770"/>
              <a:gd name="connsiteY0" fmla="*/ 1064682 h 2935035"/>
              <a:gd name="connsiteX1" fmla="*/ 2176 w 3864770"/>
              <a:gd name="connsiteY1" fmla="*/ 0 h 2935035"/>
              <a:gd name="connsiteX2" fmla="*/ 3864770 w 3864770"/>
              <a:gd name="connsiteY2" fmla="*/ 0 h 2935035"/>
              <a:gd name="connsiteX3" fmla="*/ 3864770 w 3864770"/>
              <a:gd name="connsiteY3" fmla="*/ 2935035 h 2935035"/>
              <a:gd name="connsiteX4" fmla="*/ 2176 w 3864770"/>
              <a:gd name="connsiteY4" fmla="*/ 2935035 h 2935035"/>
              <a:gd name="connsiteX5" fmla="*/ 74811 w 3864770"/>
              <a:gd name="connsiteY5" fmla="*/ 1156122 h 2935035"/>
              <a:gd name="connsiteX0" fmla="*/ 5789 w 3862804"/>
              <a:gd name="connsiteY0" fmla="*/ 1064682 h 2935035"/>
              <a:gd name="connsiteX1" fmla="*/ 210 w 3862804"/>
              <a:gd name="connsiteY1" fmla="*/ 0 h 2935035"/>
              <a:gd name="connsiteX2" fmla="*/ 3862804 w 3862804"/>
              <a:gd name="connsiteY2" fmla="*/ 0 h 2935035"/>
              <a:gd name="connsiteX3" fmla="*/ 3862804 w 3862804"/>
              <a:gd name="connsiteY3" fmla="*/ 2935035 h 2935035"/>
              <a:gd name="connsiteX4" fmla="*/ 210 w 3862804"/>
              <a:gd name="connsiteY4" fmla="*/ 2935035 h 2935035"/>
              <a:gd name="connsiteX5" fmla="*/ 72845 w 3862804"/>
              <a:gd name="connsiteY5" fmla="*/ 1156122 h 2935035"/>
              <a:gd name="connsiteX0" fmla="*/ 8059 w 3865074"/>
              <a:gd name="connsiteY0" fmla="*/ 1064682 h 2935035"/>
              <a:gd name="connsiteX1" fmla="*/ 2480 w 3865074"/>
              <a:gd name="connsiteY1" fmla="*/ 0 h 2935035"/>
              <a:gd name="connsiteX2" fmla="*/ 3865074 w 3865074"/>
              <a:gd name="connsiteY2" fmla="*/ 0 h 2935035"/>
              <a:gd name="connsiteX3" fmla="*/ 3865074 w 3865074"/>
              <a:gd name="connsiteY3" fmla="*/ 2935035 h 2935035"/>
              <a:gd name="connsiteX4" fmla="*/ 2480 w 3865074"/>
              <a:gd name="connsiteY4" fmla="*/ 2935035 h 2935035"/>
              <a:gd name="connsiteX5" fmla="*/ 26347 w 3865074"/>
              <a:gd name="connsiteY5" fmla="*/ 1156122 h 2935035"/>
              <a:gd name="connsiteX0" fmla="*/ 5883 w 3862898"/>
              <a:gd name="connsiteY0" fmla="*/ 1064682 h 2935035"/>
              <a:gd name="connsiteX1" fmla="*/ 304 w 3862898"/>
              <a:gd name="connsiteY1" fmla="*/ 0 h 2935035"/>
              <a:gd name="connsiteX2" fmla="*/ 3862898 w 3862898"/>
              <a:gd name="connsiteY2" fmla="*/ 0 h 2935035"/>
              <a:gd name="connsiteX3" fmla="*/ 3862898 w 3862898"/>
              <a:gd name="connsiteY3" fmla="*/ 2935035 h 2935035"/>
              <a:gd name="connsiteX4" fmla="*/ 304 w 3862898"/>
              <a:gd name="connsiteY4" fmla="*/ 2935035 h 2935035"/>
              <a:gd name="connsiteX5" fmla="*/ 24171 w 3862898"/>
              <a:gd name="connsiteY5" fmla="*/ 1156122 h 2935035"/>
              <a:gd name="connsiteX0" fmla="*/ 31579 w 3888594"/>
              <a:gd name="connsiteY0" fmla="*/ 1064682 h 2935035"/>
              <a:gd name="connsiteX1" fmla="*/ 26000 w 3888594"/>
              <a:gd name="connsiteY1" fmla="*/ 0 h 2935035"/>
              <a:gd name="connsiteX2" fmla="*/ 3888594 w 3888594"/>
              <a:gd name="connsiteY2" fmla="*/ 0 h 2935035"/>
              <a:gd name="connsiteX3" fmla="*/ 3888594 w 3888594"/>
              <a:gd name="connsiteY3" fmla="*/ 2935035 h 2935035"/>
              <a:gd name="connsiteX4" fmla="*/ 26000 w 3888594"/>
              <a:gd name="connsiteY4" fmla="*/ 2935035 h 2935035"/>
              <a:gd name="connsiteX5" fmla="*/ 4147 w 3888594"/>
              <a:gd name="connsiteY5" fmla="*/ 1144692 h 2935035"/>
              <a:gd name="connsiteX0" fmla="*/ 27432 w 3884447"/>
              <a:gd name="connsiteY0" fmla="*/ 1064682 h 2935035"/>
              <a:gd name="connsiteX1" fmla="*/ 21853 w 3884447"/>
              <a:gd name="connsiteY1" fmla="*/ 0 h 2935035"/>
              <a:gd name="connsiteX2" fmla="*/ 3884447 w 3884447"/>
              <a:gd name="connsiteY2" fmla="*/ 0 h 2935035"/>
              <a:gd name="connsiteX3" fmla="*/ 3884447 w 3884447"/>
              <a:gd name="connsiteY3" fmla="*/ 2935035 h 2935035"/>
              <a:gd name="connsiteX4" fmla="*/ 21853 w 3884447"/>
              <a:gd name="connsiteY4" fmla="*/ 2935035 h 2935035"/>
              <a:gd name="connsiteX5" fmla="*/ 0 w 3884447"/>
              <a:gd name="connsiteY5" fmla="*/ 1144692 h 2935035"/>
              <a:gd name="connsiteX0" fmla="*/ 16002 w 3873017"/>
              <a:gd name="connsiteY0" fmla="*/ 1064682 h 2935035"/>
              <a:gd name="connsiteX1" fmla="*/ 10423 w 3873017"/>
              <a:gd name="connsiteY1" fmla="*/ 0 h 2935035"/>
              <a:gd name="connsiteX2" fmla="*/ 3873017 w 3873017"/>
              <a:gd name="connsiteY2" fmla="*/ 0 h 2935035"/>
              <a:gd name="connsiteX3" fmla="*/ 3873017 w 3873017"/>
              <a:gd name="connsiteY3" fmla="*/ 2935035 h 2935035"/>
              <a:gd name="connsiteX4" fmla="*/ 10423 w 3873017"/>
              <a:gd name="connsiteY4" fmla="*/ 2935035 h 2935035"/>
              <a:gd name="connsiteX5" fmla="*/ 0 w 3873017"/>
              <a:gd name="connsiteY5" fmla="*/ 1140882 h 2935035"/>
              <a:gd name="connsiteX0" fmla="*/ 16002 w 3873017"/>
              <a:gd name="connsiteY0" fmla="*/ 1064682 h 2935035"/>
              <a:gd name="connsiteX1" fmla="*/ 10423 w 3873017"/>
              <a:gd name="connsiteY1" fmla="*/ 0 h 2935035"/>
              <a:gd name="connsiteX2" fmla="*/ 3873017 w 3873017"/>
              <a:gd name="connsiteY2" fmla="*/ 0 h 2935035"/>
              <a:gd name="connsiteX3" fmla="*/ 3873017 w 3873017"/>
              <a:gd name="connsiteY3" fmla="*/ 2935035 h 2935035"/>
              <a:gd name="connsiteX4" fmla="*/ 10423 w 3873017"/>
              <a:gd name="connsiteY4" fmla="*/ 2935035 h 2935035"/>
              <a:gd name="connsiteX5" fmla="*/ 0 w 3873017"/>
              <a:gd name="connsiteY5" fmla="*/ 1140882 h 2935035"/>
              <a:gd name="connsiteX0" fmla="*/ 16057 w 3873072"/>
              <a:gd name="connsiteY0" fmla="*/ 1064682 h 2935035"/>
              <a:gd name="connsiteX1" fmla="*/ 10478 w 3873072"/>
              <a:gd name="connsiteY1" fmla="*/ 0 h 2935035"/>
              <a:gd name="connsiteX2" fmla="*/ 3873072 w 3873072"/>
              <a:gd name="connsiteY2" fmla="*/ 0 h 2935035"/>
              <a:gd name="connsiteX3" fmla="*/ 3873072 w 3873072"/>
              <a:gd name="connsiteY3" fmla="*/ 2935035 h 2935035"/>
              <a:gd name="connsiteX4" fmla="*/ 10478 w 3873072"/>
              <a:gd name="connsiteY4" fmla="*/ 2935035 h 2935035"/>
              <a:gd name="connsiteX5" fmla="*/ 55 w 3873072"/>
              <a:gd name="connsiteY5" fmla="*/ 1140882 h 2935035"/>
              <a:gd name="connsiteX0" fmla="*/ 8437 w 3873072"/>
              <a:gd name="connsiteY0" fmla="*/ 336972 h 2935035"/>
              <a:gd name="connsiteX1" fmla="*/ 10478 w 3873072"/>
              <a:gd name="connsiteY1" fmla="*/ 0 h 2935035"/>
              <a:gd name="connsiteX2" fmla="*/ 3873072 w 3873072"/>
              <a:gd name="connsiteY2" fmla="*/ 0 h 2935035"/>
              <a:gd name="connsiteX3" fmla="*/ 3873072 w 3873072"/>
              <a:gd name="connsiteY3" fmla="*/ 2935035 h 2935035"/>
              <a:gd name="connsiteX4" fmla="*/ 10478 w 3873072"/>
              <a:gd name="connsiteY4" fmla="*/ 2935035 h 2935035"/>
              <a:gd name="connsiteX5" fmla="*/ 55 w 3873072"/>
              <a:gd name="connsiteY5" fmla="*/ 1140882 h 2935035"/>
              <a:gd name="connsiteX0" fmla="*/ 19867 w 3873072"/>
              <a:gd name="connsiteY0" fmla="*/ 348402 h 2935035"/>
              <a:gd name="connsiteX1" fmla="*/ 10478 w 3873072"/>
              <a:gd name="connsiteY1" fmla="*/ 0 h 2935035"/>
              <a:gd name="connsiteX2" fmla="*/ 3873072 w 3873072"/>
              <a:gd name="connsiteY2" fmla="*/ 0 h 2935035"/>
              <a:gd name="connsiteX3" fmla="*/ 3873072 w 3873072"/>
              <a:gd name="connsiteY3" fmla="*/ 2935035 h 2935035"/>
              <a:gd name="connsiteX4" fmla="*/ 10478 w 3873072"/>
              <a:gd name="connsiteY4" fmla="*/ 2935035 h 2935035"/>
              <a:gd name="connsiteX5" fmla="*/ 55 w 3873072"/>
              <a:gd name="connsiteY5" fmla="*/ 1140882 h 2935035"/>
              <a:gd name="connsiteX0" fmla="*/ 20930 w 3874135"/>
              <a:gd name="connsiteY0" fmla="*/ 348402 h 2935035"/>
              <a:gd name="connsiteX1" fmla="*/ 111 w 3874135"/>
              <a:gd name="connsiteY1" fmla="*/ 3810 h 2935035"/>
              <a:gd name="connsiteX2" fmla="*/ 3874135 w 3874135"/>
              <a:gd name="connsiteY2" fmla="*/ 0 h 2935035"/>
              <a:gd name="connsiteX3" fmla="*/ 3874135 w 3874135"/>
              <a:gd name="connsiteY3" fmla="*/ 2935035 h 2935035"/>
              <a:gd name="connsiteX4" fmla="*/ 11541 w 3874135"/>
              <a:gd name="connsiteY4" fmla="*/ 2935035 h 2935035"/>
              <a:gd name="connsiteX5" fmla="*/ 1118 w 3874135"/>
              <a:gd name="connsiteY5" fmla="*/ 1140882 h 2935035"/>
              <a:gd name="connsiteX0" fmla="*/ 20819 w 3874024"/>
              <a:gd name="connsiteY0" fmla="*/ 348402 h 2935035"/>
              <a:gd name="connsiteX1" fmla="*/ 0 w 3874024"/>
              <a:gd name="connsiteY1" fmla="*/ 3810 h 2935035"/>
              <a:gd name="connsiteX2" fmla="*/ 3874024 w 3874024"/>
              <a:gd name="connsiteY2" fmla="*/ 0 h 2935035"/>
              <a:gd name="connsiteX3" fmla="*/ 3874024 w 3874024"/>
              <a:gd name="connsiteY3" fmla="*/ 2935035 h 2935035"/>
              <a:gd name="connsiteX4" fmla="*/ 11430 w 3874024"/>
              <a:gd name="connsiteY4" fmla="*/ 2935035 h 2935035"/>
              <a:gd name="connsiteX5" fmla="*/ 1007 w 3874024"/>
              <a:gd name="connsiteY5" fmla="*/ 1140882 h 2935035"/>
              <a:gd name="connsiteX0" fmla="*/ 0 w 3879875"/>
              <a:gd name="connsiteY0" fmla="*/ 348402 h 2935035"/>
              <a:gd name="connsiteX1" fmla="*/ 5851 w 3879875"/>
              <a:gd name="connsiteY1" fmla="*/ 3810 h 2935035"/>
              <a:gd name="connsiteX2" fmla="*/ 3879875 w 3879875"/>
              <a:gd name="connsiteY2" fmla="*/ 0 h 2935035"/>
              <a:gd name="connsiteX3" fmla="*/ 3879875 w 3879875"/>
              <a:gd name="connsiteY3" fmla="*/ 2935035 h 2935035"/>
              <a:gd name="connsiteX4" fmla="*/ 17281 w 3879875"/>
              <a:gd name="connsiteY4" fmla="*/ 2935035 h 2935035"/>
              <a:gd name="connsiteX5" fmla="*/ 6858 w 3879875"/>
              <a:gd name="connsiteY5" fmla="*/ 1140882 h 2935035"/>
              <a:gd name="connsiteX0" fmla="*/ 24629 w 3874024"/>
              <a:gd name="connsiteY0" fmla="*/ 683682 h 2935035"/>
              <a:gd name="connsiteX1" fmla="*/ 0 w 3874024"/>
              <a:gd name="connsiteY1" fmla="*/ 3810 h 2935035"/>
              <a:gd name="connsiteX2" fmla="*/ 3874024 w 3874024"/>
              <a:gd name="connsiteY2" fmla="*/ 0 h 2935035"/>
              <a:gd name="connsiteX3" fmla="*/ 3874024 w 3874024"/>
              <a:gd name="connsiteY3" fmla="*/ 2935035 h 2935035"/>
              <a:gd name="connsiteX4" fmla="*/ 11430 w 3874024"/>
              <a:gd name="connsiteY4" fmla="*/ 2935035 h 2935035"/>
              <a:gd name="connsiteX5" fmla="*/ 1007 w 3874024"/>
              <a:gd name="connsiteY5" fmla="*/ 1140882 h 2935035"/>
              <a:gd name="connsiteX0" fmla="*/ 24629 w 3874024"/>
              <a:gd name="connsiteY0" fmla="*/ 683682 h 2935035"/>
              <a:gd name="connsiteX1" fmla="*/ 0 w 3874024"/>
              <a:gd name="connsiteY1" fmla="*/ 3810 h 2935035"/>
              <a:gd name="connsiteX2" fmla="*/ 3874024 w 3874024"/>
              <a:gd name="connsiteY2" fmla="*/ 0 h 2935035"/>
              <a:gd name="connsiteX3" fmla="*/ 3874024 w 3874024"/>
              <a:gd name="connsiteY3" fmla="*/ 2935035 h 2935035"/>
              <a:gd name="connsiteX4" fmla="*/ 11430 w 3874024"/>
              <a:gd name="connsiteY4" fmla="*/ 2935035 h 2935035"/>
              <a:gd name="connsiteX5" fmla="*/ 1007 w 3874024"/>
              <a:gd name="connsiteY5" fmla="*/ 1140882 h 2935035"/>
              <a:gd name="connsiteX0" fmla="*/ 17009 w 3874024"/>
              <a:gd name="connsiteY0" fmla="*/ 676062 h 2935035"/>
              <a:gd name="connsiteX1" fmla="*/ 0 w 3874024"/>
              <a:gd name="connsiteY1" fmla="*/ 3810 h 2935035"/>
              <a:gd name="connsiteX2" fmla="*/ 3874024 w 3874024"/>
              <a:gd name="connsiteY2" fmla="*/ 0 h 2935035"/>
              <a:gd name="connsiteX3" fmla="*/ 3874024 w 3874024"/>
              <a:gd name="connsiteY3" fmla="*/ 2935035 h 2935035"/>
              <a:gd name="connsiteX4" fmla="*/ 11430 w 3874024"/>
              <a:gd name="connsiteY4" fmla="*/ 2935035 h 2935035"/>
              <a:gd name="connsiteX5" fmla="*/ 1007 w 3874024"/>
              <a:gd name="connsiteY5" fmla="*/ 1140882 h 2935035"/>
              <a:gd name="connsiteX0" fmla="*/ 17360 w 3874375"/>
              <a:gd name="connsiteY0" fmla="*/ 676062 h 2935035"/>
              <a:gd name="connsiteX1" fmla="*/ 351 w 3874375"/>
              <a:gd name="connsiteY1" fmla="*/ 3810 h 2935035"/>
              <a:gd name="connsiteX2" fmla="*/ 3874375 w 3874375"/>
              <a:gd name="connsiteY2" fmla="*/ 0 h 2935035"/>
              <a:gd name="connsiteX3" fmla="*/ 3874375 w 3874375"/>
              <a:gd name="connsiteY3" fmla="*/ 2935035 h 2935035"/>
              <a:gd name="connsiteX4" fmla="*/ 11781 w 3874375"/>
              <a:gd name="connsiteY4" fmla="*/ 2935035 h 2935035"/>
              <a:gd name="connsiteX5" fmla="*/ 1358 w 3874375"/>
              <a:gd name="connsiteY5" fmla="*/ 1140882 h 2935035"/>
              <a:gd name="connsiteX0" fmla="*/ 28608 w 3874193"/>
              <a:gd name="connsiteY0" fmla="*/ 683682 h 2935035"/>
              <a:gd name="connsiteX1" fmla="*/ 169 w 3874193"/>
              <a:gd name="connsiteY1" fmla="*/ 3810 h 2935035"/>
              <a:gd name="connsiteX2" fmla="*/ 3874193 w 3874193"/>
              <a:gd name="connsiteY2" fmla="*/ 0 h 2935035"/>
              <a:gd name="connsiteX3" fmla="*/ 3874193 w 3874193"/>
              <a:gd name="connsiteY3" fmla="*/ 2935035 h 2935035"/>
              <a:gd name="connsiteX4" fmla="*/ 11599 w 3874193"/>
              <a:gd name="connsiteY4" fmla="*/ 2935035 h 2935035"/>
              <a:gd name="connsiteX5" fmla="*/ 1176 w 3874193"/>
              <a:gd name="connsiteY5" fmla="*/ 1140882 h 2935035"/>
              <a:gd name="connsiteX0" fmla="*/ 10373 w 3875008"/>
              <a:gd name="connsiteY0" fmla="*/ 687492 h 2935035"/>
              <a:gd name="connsiteX1" fmla="*/ 984 w 3875008"/>
              <a:gd name="connsiteY1" fmla="*/ 3810 h 2935035"/>
              <a:gd name="connsiteX2" fmla="*/ 3875008 w 3875008"/>
              <a:gd name="connsiteY2" fmla="*/ 0 h 2935035"/>
              <a:gd name="connsiteX3" fmla="*/ 3875008 w 3875008"/>
              <a:gd name="connsiteY3" fmla="*/ 2935035 h 2935035"/>
              <a:gd name="connsiteX4" fmla="*/ 12414 w 3875008"/>
              <a:gd name="connsiteY4" fmla="*/ 2935035 h 2935035"/>
              <a:gd name="connsiteX5" fmla="*/ 1991 w 3875008"/>
              <a:gd name="connsiteY5" fmla="*/ 1140882 h 2935035"/>
              <a:gd name="connsiteX0" fmla="*/ 9561 w 3874196"/>
              <a:gd name="connsiteY0" fmla="*/ 687492 h 2935035"/>
              <a:gd name="connsiteX1" fmla="*/ 172 w 3874196"/>
              <a:gd name="connsiteY1" fmla="*/ 3810 h 2935035"/>
              <a:gd name="connsiteX2" fmla="*/ 3874196 w 3874196"/>
              <a:gd name="connsiteY2" fmla="*/ 0 h 2935035"/>
              <a:gd name="connsiteX3" fmla="*/ 3874196 w 3874196"/>
              <a:gd name="connsiteY3" fmla="*/ 2935035 h 2935035"/>
              <a:gd name="connsiteX4" fmla="*/ 11602 w 3874196"/>
              <a:gd name="connsiteY4" fmla="*/ 2935035 h 2935035"/>
              <a:gd name="connsiteX5" fmla="*/ 1179 w 3874196"/>
              <a:gd name="connsiteY5" fmla="*/ 1140882 h 2935035"/>
              <a:gd name="connsiteX0" fmla="*/ 8438 w 3873073"/>
              <a:gd name="connsiteY0" fmla="*/ 68749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8438 w 3873073"/>
              <a:gd name="connsiteY0" fmla="*/ 68749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58 w 3873073"/>
              <a:gd name="connsiteY0" fmla="*/ 321732 h 2935035"/>
              <a:gd name="connsiteX1" fmla="*/ 10479 w 3873073"/>
              <a:gd name="connsiteY1" fmla="*/ 3810 h 2935035"/>
              <a:gd name="connsiteX2" fmla="*/ 3873073 w 3873073"/>
              <a:gd name="connsiteY2" fmla="*/ 0 h 2935035"/>
              <a:gd name="connsiteX3" fmla="*/ 3873073 w 3873073"/>
              <a:gd name="connsiteY3" fmla="*/ 2935035 h 2935035"/>
              <a:gd name="connsiteX4" fmla="*/ 10479 w 3873073"/>
              <a:gd name="connsiteY4" fmla="*/ 2935035 h 2935035"/>
              <a:gd name="connsiteX5" fmla="*/ 56 w 3873073"/>
              <a:gd name="connsiteY5" fmla="*/ 1140882 h 2935035"/>
              <a:gd name="connsiteX0" fmla="*/ 16002 w 3873017"/>
              <a:gd name="connsiteY0" fmla="*/ 321732 h 2935035"/>
              <a:gd name="connsiteX1" fmla="*/ 10423 w 3873017"/>
              <a:gd name="connsiteY1" fmla="*/ 3810 h 2935035"/>
              <a:gd name="connsiteX2" fmla="*/ 3873017 w 3873017"/>
              <a:gd name="connsiteY2" fmla="*/ 0 h 2935035"/>
              <a:gd name="connsiteX3" fmla="*/ 3873017 w 3873017"/>
              <a:gd name="connsiteY3" fmla="*/ 2935035 h 2935035"/>
              <a:gd name="connsiteX4" fmla="*/ 10423 w 3873017"/>
              <a:gd name="connsiteY4" fmla="*/ 2935035 h 2935035"/>
              <a:gd name="connsiteX5" fmla="*/ 0 w 3873017"/>
              <a:gd name="connsiteY5" fmla="*/ 1140882 h 293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3017" h="2935035">
                <a:moveTo>
                  <a:pt x="16002" y="321732"/>
                </a:moveTo>
                <a:cubicBezTo>
                  <a:pt x="14142" y="215758"/>
                  <a:pt x="12283" y="109784"/>
                  <a:pt x="10423" y="3810"/>
                </a:cubicBezTo>
                <a:lnTo>
                  <a:pt x="3873017" y="0"/>
                </a:lnTo>
                <a:lnTo>
                  <a:pt x="3873017" y="2935035"/>
                </a:lnTo>
                <a:lnTo>
                  <a:pt x="10423" y="2935035"/>
                </a:lnTo>
                <a:cubicBezTo>
                  <a:pt x="6949" y="2336984"/>
                  <a:pt x="3474" y="1738933"/>
                  <a:pt x="0" y="1140882"/>
                </a:cubicBezTo>
              </a:path>
            </a:pathLst>
          </a:custGeom>
          <a:ln w="50800">
            <a:solidFill>
              <a:srgbClr val="C11C4A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717312-7379-7A91-4AD8-A0E121624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6" y="2651053"/>
            <a:ext cx="961081" cy="961081"/>
          </a:xfrm>
          <a:prstGeom prst="rect">
            <a:avLst/>
          </a:prstGeom>
        </p:spPr>
      </p:pic>
      <p:pic>
        <p:nvPicPr>
          <p:cNvPr id="20" name="그림 19" descr="클립아트이(가) 표시된 사진&#10;&#10;자동 생성된 설명">
            <a:extLst>
              <a:ext uri="{FF2B5EF4-FFF2-40B4-BE49-F238E27FC236}">
                <a16:creationId xmlns:a16="http://schemas.microsoft.com/office/drawing/2014/main" id="{226D433A-B7AE-6A87-9B8B-197A07B1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49" y="1485371"/>
            <a:ext cx="881608" cy="8816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ED40026-C25C-3C63-CEAF-F24C4B33CC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861" y1="45333" x2="52861" y2="45333"/>
                        <a14:foregroundMark x1="51226" y1="41333" x2="51226" y2="41333"/>
                        <a14:foregroundMark x1="51226" y1="39333" x2="51226" y2="39333"/>
                        <a14:foregroundMark x1="51499" y1="39333" x2="51499" y2="39333"/>
                        <a14:foregroundMark x1="51635" y1="40000" x2="42507" y2="52667"/>
                        <a14:foregroundMark x1="42507" y1="52667" x2="56131" y2="55000"/>
                        <a14:foregroundMark x1="56131" y1="55000" x2="59673" y2="33000"/>
                        <a14:foregroundMark x1="59673" y1="33000" x2="53951" y2="37333"/>
                        <a14:foregroundMark x1="61308" y1="21000" x2="42098" y2="47333"/>
                        <a14:foregroundMark x1="42098" y1="47333" x2="39510" y2="63333"/>
                        <a14:foregroundMark x1="39510" y1="63333" x2="41281" y2="64667"/>
                        <a14:foregroundMark x1="64714" y1="64000" x2="35422" y2="64333"/>
                        <a14:foregroundMark x1="35422" y1="64333" x2="48638" y2="84667"/>
                        <a14:foregroundMark x1="48638" y1="84667" x2="61035" y2="78333"/>
                        <a14:foregroundMark x1="61035" y1="78333" x2="65668" y2="62667"/>
                        <a14:foregroundMark x1="65668" y1="62667" x2="65668" y2="64000"/>
                        <a14:foregroundMark x1="63488" y1="61000" x2="31471" y2="62333"/>
                        <a14:foregroundMark x1="31471" y1="62333" x2="38965" y2="77667"/>
                        <a14:foregroundMark x1="38965" y1="77667" x2="47684" y2="73000"/>
                        <a14:foregroundMark x1="35967" y1="66667" x2="39782" y2="77333"/>
                        <a14:foregroundMark x1="60490" y1="62000" x2="67984" y2="70000"/>
                        <a14:foregroundMark x1="67984" y1="70000" x2="59673" y2="80667"/>
                        <a14:foregroundMark x1="59673" y1="80667" x2="58992" y2="80333"/>
                        <a14:foregroundMark x1="64441" y1="69000" x2="58719" y2="72667"/>
                        <a14:foregroundMark x1="62398" y1="67000" x2="62398" y2="67000"/>
                        <a14:foregroundMark x1="59809" y1="30000" x2="59809" y2="30000"/>
                        <a14:foregroundMark x1="60763" y1="32000" x2="60763" y2="32000"/>
                        <a14:foregroundMark x1="60763" y1="33000" x2="60763" y2="33000"/>
                        <a14:foregroundMark x1="60082" y1="25333" x2="60082" y2="25333"/>
                        <a14:foregroundMark x1="62125" y1="21000" x2="62125" y2="21000"/>
                        <a14:foregroundMark x1="40327" y1="67667" x2="39918" y2="70000"/>
                        <a14:foregroundMark x1="34741" y1="77000" x2="34741" y2="77000"/>
                        <a14:foregroundMark x1="34877" y1="73333" x2="34877" y2="73333"/>
                        <a14:foregroundMark x1="34877" y1="72667" x2="34877" y2="72667"/>
                        <a14:foregroundMark x1="34877" y1="73667" x2="34877" y2="74667"/>
                        <a14:foregroundMark x1="34877" y1="75000" x2="34877" y2="75000"/>
                        <a14:foregroundMark x1="34605" y1="74333" x2="34605" y2="74333"/>
                        <a14:foregroundMark x1="34605" y1="74333" x2="34605" y2="74333"/>
                        <a14:foregroundMark x1="34605" y1="73333" x2="34605" y2="73333"/>
                        <a14:foregroundMark x1="34605" y1="69333" x2="34605" y2="69333"/>
                        <a14:foregroundMark x1="34605" y1="71000" x2="34605" y2="71000"/>
                        <a14:foregroundMark x1="34060" y1="73000" x2="34060" y2="75667"/>
                        <a14:foregroundMark x1="34060" y1="76000" x2="34060" y2="76000"/>
                        <a14:foregroundMark x1="34060" y1="76333" x2="34060" y2="76333"/>
                        <a14:foregroundMark x1="34060" y1="77000" x2="34060" y2="77000"/>
                        <a14:foregroundMark x1="35831" y1="69667" x2="35831" y2="69667"/>
                        <a14:foregroundMark x1="34741" y1="67000" x2="38692" y2="77333"/>
                        <a14:foregroundMark x1="34332" y1="70333" x2="34332" y2="70333"/>
                        <a14:foregroundMark x1="34332" y1="72333" x2="34332" y2="72333"/>
                        <a14:foregroundMark x1="34196" y1="72000" x2="34196" y2="72000"/>
                        <a14:foregroundMark x1="34060" y1="71667" x2="34060" y2="71667"/>
                        <a14:foregroundMark x1="34060" y1="71667" x2="34060" y2="71667"/>
                        <a14:foregroundMark x1="34196" y1="70667" x2="34196" y2="70667"/>
                        <a14:foregroundMark x1="34196" y1="70667" x2="34196" y2="70667"/>
                        <a14:foregroundMark x1="34196" y1="70667" x2="34196" y2="70667"/>
                        <a14:foregroundMark x1="34196" y1="70667" x2="34196" y2="72333"/>
                        <a14:foregroundMark x1="34196" y1="74333" x2="34196" y2="74333"/>
                        <a14:foregroundMark x1="34196" y1="74667" x2="34196" y2="75333"/>
                        <a14:foregroundMark x1="34196" y1="75667" x2="34196" y2="75667"/>
                        <a14:foregroundMark x1="34196" y1="75667" x2="33924" y2="76333"/>
                        <a14:foregroundMark x1="33924" y1="76333" x2="33924" y2="76333"/>
                        <a14:foregroundMark x1="33924" y1="76333" x2="33924" y2="76333"/>
                        <a14:foregroundMark x1="33787" y1="76000" x2="33787" y2="76000"/>
                        <a14:foregroundMark x1="33787" y1="75667" x2="33787" y2="75667"/>
                        <a14:foregroundMark x1="33787" y1="76667" x2="33787" y2="77000"/>
                        <a14:foregroundMark x1="33787" y1="77000" x2="33787" y2="77000"/>
                        <a14:foregroundMark x1="33787" y1="77000" x2="34196" y2="78000"/>
                        <a14:foregroundMark x1="34332" y1="78000" x2="34332" y2="78000"/>
                        <a14:foregroundMark x1="34741" y1="78000" x2="35422" y2="78000"/>
                        <a14:foregroundMark x1="35695" y1="78000" x2="36240" y2="78000"/>
                        <a14:foregroundMark x1="64305" y1="65000" x2="64305" y2="65000"/>
                        <a14:foregroundMark x1="64305" y1="64000" x2="64305" y2="64000"/>
                        <a14:foregroundMark x1="64305" y1="64000" x2="64305" y2="63333"/>
                        <a14:foregroundMark x1="64305" y1="63000" x2="64305" y2="63000"/>
                        <a14:foregroundMark x1="64305" y1="63000" x2="64578" y2="63667"/>
                        <a14:foregroundMark x1="64714" y1="64000" x2="64714" y2="64000"/>
                        <a14:foregroundMark x1="64850" y1="64333" x2="64850" y2="64333"/>
                        <a14:foregroundMark x1="65940" y1="74333" x2="65940" y2="74333"/>
                        <a14:foregroundMark x1="65940" y1="74333" x2="66076" y2="75333"/>
                        <a14:foregroundMark x1="66076" y1="75667" x2="66076" y2="76333"/>
                        <a14:foregroundMark x1="66076" y1="76667" x2="65395" y2="77667"/>
                        <a14:foregroundMark x1="65395" y1="77667" x2="64986" y2="77667"/>
                        <a14:foregroundMark x1="64986" y1="77667" x2="64986" y2="77667"/>
                        <a14:foregroundMark x1="64850" y1="77667" x2="63896" y2="77667"/>
                        <a14:foregroundMark x1="63896" y1="77667" x2="63896" y2="77667"/>
                        <a14:foregroundMark x1="63896" y1="77667" x2="63624" y2="77667"/>
                        <a14:foregroundMark x1="63079" y1="77667" x2="62807" y2="77667"/>
                        <a14:foregroundMark x1="62807" y1="77667" x2="62807" y2="77667"/>
                        <a14:foregroundMark x1="62807" y1="77667" x2="62807" y2="77667"/>
                        <a14:foregroundMark x1="62534" y1="77667" x2="61853" y2="77667"/>
                        <a14:foregroundMark x1="61580" y1="77667" x2="61580" y2="77667"/>
                        <a14:foregroundMark x1="45504" y1="75000" x2="45504" y2="75000"/>
                        <a14:foregroundMark x1="45095" y1="75000" x2="44959" y2="75667"/>
                        <a14:foregroundMark x1="44687" y1="76000" x2="44278" y2="76667"/>
                        <a14:foregroundMark x1="43869" y1="77333" x2="43869" y2="77333"/>
                        <a14:foregroundMark x1="43869" y1="77333" x2="43460" y2="77333"/>
                        <a14:foregroundMark x1="42643" y1="77333" x2="42643" y2="77333"/>
                        <a14:foregroundMark x1="42507" y1="77333" x2="42507" y2="77333"/>
                        <a14:foregroundMark x1="42098" y1="76667" x2="42098" y2="76667"/>
                        <a14:foregroundMark x1="41962" y1="76000" x2="41962" y2="76000"/>
                        <a14:foregroundMark x1="41826" y1="77667" x2="41962" y2="78000"/>
                        <a14:foregroundMark x1="42916" y1="78333" x2="43597" y2="78333"/>
                        <a14:foregroundMark x1="44278" y1="78333" x2="44278" y2="78333"/>
                        <a14:foregroundMark x1="41008" y1="53000" x2="40599" y2="53667"/>
                        <a14:foregroundMark x1="39918" y1="53667" x2="39918" y2="53667"/>
                        <a14:foregroundMark x1="38828" y1="54000" x2="38828" y2="54000"/>
                        <a14:foregroundMark x1="38692" y1="54667" x2="38692" y2="54667"/>
                        <a14:foregroundMark x1="38420" y1="55667" x2="38420" y2="55667"/>
                        <a14:foregroundMark x1="38420" y1="55667" x2="38147" y2="57000"/>
                        <a14:foregroundMark x1="38011" y1="57000" x2="38011" y2="57000"/>
                        <a14:foregroundMark x1="37738" y1="57000" x2="37738" y2="57000"/>
                        <a14:foregroundMark x1="37602" y1="55333" x2="37602" y2="5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1" r="30219"/>
          <a:stretch/>
        </p:blipFill>
        <p:spPr>
          <a:xfrm>
            <a:off x="8217719" y="5183668"/>
            <a:ext cx="1372524" cy="14417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B6CD44A-EDC2-DAB4-A5AA-8A62E389B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92" y="2672252"/>
            <a:ext cx="961081" cy="961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62F141B-434F-38BC-2C69-30DB57113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69" y="1341584"/>
            <a:ext cx="961080" cy="96108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47DC77A-4A71-9F7A-61D4-E03BF39A8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7" y="1341584"/>
            <a:ext cx="961080" cy="96108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3A0548E-8401-A234-A210-C978AC3F4E66}"/>
              </a:ext>
            </a:extLst>
          </p:cNvPr>
          <p:cNvSpPr/>
          <p:nvPr/>
        </p:nvSpPr>
        <p:spPr>
          <a:xfrm>
            <a:off x="7015146" y="4376313"/>
            <a:ext cx="3867497" cy="2323319"/>
          </a:xfrm>
          <a:custGeom>
            <a:avLst/>
            <a:gdLst>
              <a:gd name="connsiteX0" fmla="*/ 0 w 3862594"/>
              <a:gd name="connsiteY0" fmla="*/ 0 h 2323319"/>
              <a:gd name="connsiteX1" fmla="*/ 3862594 w 3862594"/>
              <a:gd name="connsiteY1" fmla="*/ 0 h 2323319"/>
              <a:gd name="connsiteX2" fmla="*/ 3862594 w 3862594"/>
              <a:gd name="connsiteY2" fmla="*/ 2323319 h 2323319"/>
              <a:gd name="connsiteX3" fmla="*/ 0 w 3862594"/>
              <a:gd name="connsiteY3" fmla="*/ 2323319 h 2323319"/>
              <a:gd name="connsiteX4" fmla="*/ 0 w 3862594"/>
              <a:gd name="connsiteY4" fmla="*/ 0 h 2323319"/>
              <a:gd name="connsiteX0" fmla="*/ 0 w 3862594"/>
              <a:gd name="connsiteY0" fmla="*/ 0 h 2323319"/>
              <a:gd name="connsiteX1" fmla="*/ 3862594 w 3862594"/>
              <a:gd name="connsiteY1" fmla="*/ 0 h 2323319"/>
              <a:gd name="connsiteX2" fmla="*/ 3859787 w 3862594"/>
              <a:gd name="connsiteY2" fmla="*/ 555948 h 2323319"/>
              <a:gd name="connsiteX3" fmla="*/ 3862594 w 3862594"/>
              <a:gd name="connsiteY3" fmla="*/ 2323319 h 2323319"/>
              <a:gd name="connsiteX4" fmla="*/ 0 w 3862594"/>
              <a:gd name="connsiteY4" fmla="*/ 2323319 h 2323319"/>
              <a:gd name="connsiteX5" fmla="*/ 0 w 3862594"/>
              <a:gd name="connsiteY5" fmla="*/ 0 h 2323319"/>
              <a:gd name="connsiteX0" fmla="*/ 0 w 3862594"/>
              <a:gd name="connsiteY0" fmla="*/ 0 h 2323319"/>
              <a:gd name="connsiteX1" fmla="*/ 3862594 w 3862594"/>
              <a:gd name="connsiteY1" fmla="*/ 0 h 2323319"/>
              <a:gd name="connsiteX2" fmla="*/ 3859787 w 3862594"/>
              <a:gd name="connsiteY2" fmla="*/ 193998 h 2323319"/>
              <a:gd name="connsiteX3" fmla="*/ 3862594 w 3862594"/>
              <a:gd name="connsiteY3" fmla="*/ 2323319 h 2323319"/>
              <a:gd name="connsiteX4" fmla="*/ 0 w 3862594"/>
              <a:gd name="connsiteY4" fmla="*/ 2323319 h 2323319"/>
              <a:gd name="connsiteX5" fmla="*/ 0 w 3862594"/>
              <a:gd name="connsiteY5" fmla="*/ 0 h 2323319"/>
              <a:gd name="connsiteX0" fmla="*/ 3859787 w 3951227"/>
              <a:gd name="connsiteY0" fmla="*/ 193998 h 2323319"/>
              <a:gd name="connsiteX1" fmla="*/ 3862594 w 3951227"/>
              <a:gd name="connsiteY1" fmla="*/ 2323319 h 2323319"/>
              <a:gd name="connsiteX2" fmla="*/ 0 w 3951227"/>
              <a:gd name="connsiteY2" fmla="*/ 2323319 h 2323319"/>
              <a:gd name="connsiteX3" fmla="*/ 0 w 3951227"/>
              <a:gd name="connsiteY3" fmla="*/ 0 h 2323319"/>
              <a:gd name="connsiteX4" fmla="*/ 3862594 w 3951227"/>
              <a:gd name="connsiteY4" fmla="*/ 0 h 2323319"/>
              <a:gd name="connsiteX5" fmla="*/ 3951227 w 3951227"/>
              <a:gd name="connsiteY5" fmla="*/ 285438 h 2323319"/>
              <a:gd name="connsiteX0" fmla="*/ 3867407 w 3951227"/>
              <a:gd name="connsiteY0" fmla="*/ 1146498 h 2323319"/>
              <a:gd name="connsiteX1" fmla="*/ 3862594 w 3951227"/>
              <a:gd name="connsiteY1" fmla="*/ 2323319 h 2323319"/>
              <a:gd name="connsiteX2" fmla="*/ 0 w 3951227"/>
              <a:gd name="connsiteY2" fmla="*/ 2323319 h 2323319"/>
              <a:gd name="connsiteX3" fmla="*/ 0 w 3951227"/>
              <a:gd name="connsiteY3" fmla="*/ 0 h 2323319"/>
              <a:gd name="connsiteX4" fmla="*/ 3862594 w 3951227"/>
              <a:gd name="connsiteY4" fmla="*/ 0 h 2323319"/>
              <a:gd name="connsiteX5" fmla="*/ 3951227 w 3951227"/>
              <a:gd name="connsiteY5" fmla="*/ 285438 h 2323319"/>
              <a:gd name="connsiteX0" fmla="*/ 3867407 w 3951227"/>
              <a:gd name="connsiteY0" fmla="*/ 1146498 h 2323319"/>
              <a:gd name="connsiteX1" fmla="*/ 3862594 w 3951227"/>
              <a:gd name="connsiteY1" fmla="*/ 2323319 h 2323319"/>
              <a:gd name="connsiteX2" fmla="*/ 0 w 3951227"/>
              <a:gd name="connsiteY2" fmla="*/ 2323319 h 2323319"/>
              <a:gd name="connsiteX3" fmla="*/ 0 w 3951227"/>
              <a:gd name="connsiteY3" fmla="*/ 0 h 2323319"/>
              <a:gd name="connsiteX4" fmla="*/ 3862594 w 3951227"/>
              <a:gd name="connsiteY4" fmla="*/ 0 h 2323319"/>
              <a:gd name="connsiteX5" fmla="*/ 3951227 w 3951227"/>
              <a:gd name="connsiteY5" fmla="*/ 285438 h 2323319"/>
              <a:gd name="connsiteX0" fmla="*/ 3867407 w 3882647"/>
              <a:gd name="connsiteY0" fmla="*/ 1146498 h 2323319"/>
              <a:gd name="connsiteX1" fmla="*/ 3862594 w 3882647"/>
              <a:gd name="connsiteY1" fmla="*/ 2323319 h 2323319"/>
              <a:gd name="connsiteX2" fmla="*/ 0 w 3882647"/>
              <a:gd name="connsiteY2" fmla="*/ 2323319 h 2323319"/>
              <a:gd name="connsiteX3" fmla="*/ 0 w 3882647"/>
              <a:gd name="connsiteY3" fmla="*/ 0 h 2323319"/>
              <a:gd name="connsiteX4" fmla="*/ 3862594 w 3882647"/>
              <a:gd name="connsiteY4" fmla="*/ 0 h 2323319"/>
              <a:gd name="connsiteX5" fmla="*/ 3882647 w 3882647"/>
              <a:gd name="connsiteY5" fmla="*/ 289248 h 2323319"/>
              <a:gd name="connsiteX0" fmla="*/ 3867407 w 3867497"/>
              <a:gd name="connsiteY0" fmla="*/ 1146498 h 2323319"/>
              <a:gd name="connsiteX1" fmla="*/ 3862594 w 3867497"/>
              <a:gd name="connsiteY1" fmla="*/ 2323319 h 2323319"/>
              <a:gd name="connsiteX2" fmla="*/ 0 w 3867497"/>
              <a:gd name="connsiteY2" fmla="*/ 2323319 h 2323319"/>
              <a:gd name="connsiteX3" fmla="*/ 0 w 3867497"/>
              <a:gd name="connsiteY3" fmla="*/ 0 h 2323319"/>
              <a:gd name="connsiteX4" fmla="*/ 3862594 w 3867497"/>
              <a:gd name="connsiteY4" fmla="*/ 0 h 2323319"/>
              <a:gd name="connsiteX5" fmla="*/ 3852167 w 3867497"/>
              <a:gd name="connsiteY5" fmla="*/ 285438 h 2323319"/>
              <a:gd name="connsiteX0" fmla="*/ 3867407 w 3867497"/>
              <a:gd name="connsiteY0" fmla="*/ 1146498 h 2323319"/>
              <a:gd name="connsiteX1" fmla="*/ 3862594 w 3867497"/>
              <a:gd name="connsiteY1" fmla="*/ 2323319 h 2323319"/>
              <a:gd name="connsiteX2" fmla="*/ 0 w 3867497"/>
              <a:gd name="connsiteY2" fmla="*/ 2323319 h 2323319"/>
              <a:gd name="connsiteX3" fmla="*/ 0 w 3867497"/>
              <a:gd name="connsiteY3" fmla="*/ 0 h 2323319"/>
              <a:gd name="connsiteX4" fmla="*/ 3862594 w 3867497"/>
              <a:gd name="connsiteY4" fmla="*/ 0 h 2323319"/>
              <a:gd name="connsiteX5" fmla="*/ 3855977 w 3867497"/>
              <a:gd name="connsiteY5" fmla="*/ 285438 h 2323319"/>
              <a:gd name="connsiteX0" fmla="*/ 3867407 w 3867497"/>
              <a:gd name="connsiteY0" fmla="*/ 1146498 h 2323319"/>
              <a:gd name="connsiteX1" fmla="*/ 3862594 w 3867497"/>
              <a:gd name="connsiteY1" fmla="*/ 2323319 h 2323319"/>
              <a:gd name="connsiteX2" fmla="*/ 0 w 3867497"/>
              <a:gd name="connsiteY2" fmla="*/ 2323319 h 2323319"/>
              <a:gd name="connsiteX3" fmla="*/ 0 w 3867497"/>
              <a:gd name="connsiteY3" fmla="*/ 0 h 2323319"/>
              <a:gd name="connsiteX4" fmla="*/ 3862594 w 3867497"/>
              <a:gd name="connsiteY4" fmla="*/ 0 h 2323319"/>
              <a:gd name="connsiteX5" fmla="*/ 3863597 w 3867497"/>
              <a:gd name="connsiteY5" fmla="*/ 285438 h 2323319"/>
              <a:gd name="connsiteX0" fmla="*/ 3867407 w 3867497"/>
              <a:gd name="connsiteY0" fmla="*/ 907738 h 2323319"/>
              <a:gd name="connsiteX1" fmla="*/ 3862594 w 3867497"/>
              <a:gd name="connsiteY1" fmla="*/ 2323319 h 2323319"/>
              <a:gd name="connsiteX2" fmla="*/ 0 w 3867497"/>
              <a:gd name="connsiteY2" fmla="*/ 2323319 h 2323319"/>
              <a:gd name="connsiteX3" fmla="*/ 0 w 3867497"/>
              <a:gd name="connsiteY3" fmla="*/ 0 h 2323319"/>
              <a:gd name="connsiteX4" fmla="*/ 3862594 w 3867497"/>
              <a:gd name="connsiteY4" fmla="*/ 0 h 2323319"/>
              <a:gd name="connsiteX5" fmla="*/ 3863597 w 3867497"/>
              <a:gd name="connsiteY5" fmla="*/ 285438 h 232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7497" h="2323319">
                <a:moveTo>
                  <a:pt x="3867407" y="907738"/>
                </a:moveTo>
                <a:cubicBezTo>
                  <a:pt x="3868343" y="1496862"/>
                  <a:pt x="3861658" y="1734195"/>
                  <a:pt x="3862594" y="2323319"/>
                </a:cubicBezTo>
                <a:lnTo>
                  <a:pt x="0" y="2323319"/>
                </a:lnTo>
                <a:lnTo>
                  <a:pt x="0" y="0"/>
                </a:lnTo>
                <a:lnTo>
                  <a:pt x="3862594" y="0"/>
                </a:lnTo>
                <a:cubicBezTo>
                  <a:pt x="3862928" y="95146"/>
                  <a:pt x="3863263" y="190292"/>
                  <a:pt x="3863597" y="285438"/>
                </a:cubicBezTo>
              </a:path>
            </a:pathLst>
          </a:custGeom>
          <a:ln w="50800">
            <a:solidFill>
              <a:srgbClr val="00206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0179E6-2742-C72F-3FA9-4DE864FA9107}"/>
              </a:ext>
            </a:extLst>
          </p:cNvPr>
          <p:cNvSpPr txBox="1"/>
          <p:nvPr/>
        </p:nvSpPr>
        <p:spPr>
          <a:xfrm>
            <a:off x="2287849" y="3548371"/>
            <a:ext cx="1314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Water Level </a:t>
            </a:r>
          </a:p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sensor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8E5CA7-7DE0-E4DC-3B12-5B159DB3B90B}"/>
              </a:ext>
            </a:extLst>
          </p:cNvPr>
          <p:cNvSpPr txBox="1"/>
          <p:nvPr/>
        </p:nvSpPr>
        <p:spPr>
          <a:xfrm>
            <a:off x="2514499" y="2293264"/>
            <a:ext cx="834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Servo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376D5-E94B-4AB2-11C4-5CAA4F51E15A}"/>
              </a:ext>
            </a:extLst>
          </p:cNvPr>
          <p:cNvSpPr txBox="1"/>
          <p:nvPr/>
        </p:nvSpPr>
        <p:spPr>
          <a:xfrm>
            <a:off x="704738" y="3553095"/>
            <a:ext cx="1314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Water Temp</a:t>
            </a:r>
          </a:p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sensor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B1D08C-FD79-6AD0-69D0-A5C2FA82BE1B}"/>
              </a:ext>
            </a:extLst>
          </p:cNvPr>
          <p:cNvSpPr txBox="1"/>
          <p:nvPr/>
        </p:nvSpPr>
        <p:spPr>
          <a:xfrm>
            <a:off x="1028000" y="2294712"/>
            <a:ext cx="834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DHT11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072F26A-89F0-8029-B44E-B138D2B42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60" y="4102369"/>
            <a:ext cx="920307" cy="920307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ADAA0F79-C28C-CBC5-2245-4841B6BC60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02" y="1698739"/>
            <a:ext cx="961081" cy="96108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FD9DD4-41B5-2A42-5AF4-2D26753FF6D1}"/>
              </a:ext>
            </a:extLst>
          </p:cNvPr>
          <p:cNvSpPr/>
          <p:nvPr/>
        </p:nvSpPr>
        <p:spPr>
          <a:xfrm>
            <a:off x="7694996" y="3242767"/>
            <a:ext cx="1851030" cy="605314"/>
          </a:xfrm>
          <a:prstGeom prst="rect">
            <a:avLst/>
          </a:prstGeom>
          <a:ln w="508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40E5C09-D698-D093-BCAA-7A9833C2FB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8043" r="4824" b="11603"/>
          <a:stretch/>
        </p:blipFill>
        <p:spPr>
          <a:xfrm>
            <a:off x="7812763" y="3283480"/>
            <a:ext cx="1596263" cy="52428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2C14E52-DD4D-8CF1-2475-F252BF4C66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5" t="21100" r="32369" b="21102"/>
          <a:stretch/>
        </p:blipFill>
        <p:spPr>
          <a:xfrm>
            <a:off x="10291283" y="4570720"/>
            <a:ext cx="1083977" cy="734868"/>
          </a:xfrm>
          <a:prstGeom prst="rect">
            <a:avLst/>
          </a:prstGeom>
        </p:spPr>
      </p:pic>
      <p:pic>
        <p:nvPicPr>
          <p:cNvPr id="52" name="그림 51" descr="테이블이(가) 표시된 사진&#10;&#10;자동 생성된 설명">
            <a:extLst>
              <a:ext uri="{FF2B5EF4-FFF2-40B4-BE49-F238E27FC236}">
                <a16:creationId xmlns:a16="http://schemas.microsoft.com/office/drawing/2014/main" id="{35B00265-89D9-CAAE-8B9D-369EC7D35A2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b="61328"/>
          <a:stretch/>
        </p:blipFill>
        <p:spPr>
          <a:xfrm>
            <a:off x="7169340" y="4490186"/>
            <a:ext cx="3042689" cy="184117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62B25E5-153A-01CB-B3A7-E62C87B1FA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9" t="8389" r="22888" b="15019"/>
          <a:stretch/>
        </p:blipFill>
        <p:spPr>
          <a:xfrm>
            <a:off x="1830611" y="4488253"/>
            <a:ext cx="1964945" cy="106431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421E750-C1D1-5B3B-4666-9775F3AFD505}"/>
              </a:ext>
            </a:extLst>
          </p:cNvPr>
          <p:cNvSpPr txBox="1"/>
          <p:nvPr/>
        </p:nvSpPr>
        <p:spPr>
          <a:xfrm>
            <a:off x="3305655" y="2651053"/>
            <a:ext cx="1314464" cy="278341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esp8266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D1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R1</a:t>
            </a:r>
            <a:endParaRPr lang="ko-KR" altLang="en-US" sz="12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BB41B6-62F2-91A7-E761-829A97E69FDA}"/>
              </a:ext>
            </a:extLst>
          </p:cNvPr>
          <p:cNvSpPr txBox="1"/>
          <p:nvPr/>
        </p:nvSpPr>
        <p:spPr>
          <a:xfrm>
            <a:off x="7004625" y="6310485"/>
            <a:ext cx="2723823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Maria DB Version 10.5.15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727E5B-DD42-D51C-706D-E94016EA9436}"/>
              </a:ext>
            </a:extLst>
          </p:cNvPr>
          <p:cNvSpPr txBox="1"/>
          <p:nvPr/>
        </p:nvSpPr>
        <p:spPr>
          <a:xfrm>
            <a:off x="7827585" y="2835765"/>
            <a:ext cx="3496479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Raspberry Pi 3 Model B plus rev1.3 </a:t>
            </a:r>
            <a:endParaRPr lang="ko-KR" altLang="en-US" sz="15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D677EDF-09AB-F07B-9529-D0691639161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23755"/>
          <a:stretch/>
        </p:blipFill>
        <p:spPr>
          <a:xfrm>
            <a:off x="1746641" y="5630055"/>
            <a:ext cx="1559014" cy="89520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97F7BA3-6CC3-80CC-2692-6E90F79632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/>
          <a:stretch/>
        </p:blipFill>
        <p:spPr>
          <a:xfrm>
            <a:off x="3795556" y="5097886"/>
            <a:ext cx="1442738" cy="74400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6D43DB9-100F-D676-D255-B18D63DF5EF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/>
          <a:stretch/>
        </p:blipFill>
        <p:spPr>
          <a:xfrm>
            <a:off x="3219522" y="5842163"/>
            <a:ext cx="1038591" cy="65715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BAF4575-6CCC-9549-7070-4AA540E4F5F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/>
          <a:stretch/>
        </p:blipFill>
        <p:spPr>
          <a:xfrm>
            <a:off x="4315744" y="5806429"/>
            <a:ext cx="1065062" cy="690061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E59BE72-0C05-366E-1B48-6F21C77BB952}"/>
              </a:ext>
            </a:extLst>
          </p:cNvPr>
          <p:cNvCxnSpPr/>
          <p:nvPr/>
        </p:nvCxnSpPr>
        <p:spPr>
          <a:xfrm flipH="1">
            <a:off x="4497907" y="2003828"/>
            <a:ext cx="2351235" cy="357155"/>
          </a:xfrm>
          <a:prstGeom prst="straightConnector1">
            <a:avLst/>
          </a:prstGeom>
          <a:ln w="127000">
            <a:solidFill>
              <a:srgbClr val="C31C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38F9AEE-6D6F-5DF2-5639-42628263F12C}"/>
              </a:ext>
            </a:extLst>
          </p:cNvPr>
          <p:cNvCxnSpPr>
            <a:cxnSpLocks/>
          </p:cNvCxnSpPr>
          <p:nvPr/>
        </p:nvCxnSpPr>
        <p:spPr>
          <a:xfrm flipV="1">
            <a:off x="4691715" y="2320343"/>
            <a:ext cx="2375562" cy="40921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CB3F72B-E848-A0BA-BAC6-6CEF07851DD3}"/>
              </a:ext>
            </a:extLst>
          </p:cNvPr>
          <p:cNvCxnSpPr>
            <a:cxnSpLocks/>
          </p:cNvCxnSpPr>
          <p:nvPr/>
        </p:nvCxnSpPr>
        <p:spPr>
          <a:xfrm flipH="1">
            <a:off x="5802257" y="3473879"/>
            <a:ext cx="1762464" cy="753675"/>
          </a:xfrm>
          <a:prstGeom prst="straightConnector1">
            <a:avLst/>
          </a:prstGeom>
          <a:ln w="1016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8D1B05-A67E-EA57-FA54-82A627948776}"/>
              </a:ext>
            </a:extLst>
          </p:cNvPr>
          <p:cNvSpPr txBox="1"/>
          <p:nvPr/>
        </p:nvSpPr>
        <p:spPr>
          <a:xfrm>
            <a:off x="5670247" y="5589416"/>
            <a:ext cx="1310976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Data Load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C97DEA0-39A0-7125-D768-B9E01E797238}"/>
              </a:ext>
            </a:extLst>
          </p:cNvPr>
          <p:cNvCxnSpPr>
            <a:cxnSpLocks/>
          </p:cNvCxnSpPr>
          <p:nvPr/>
        </p:nvCxnSpPr>
        <p:spPr>
          <a:xfrm flipH="1">
            <a:off x="5658965" y="5542237"/>
            <a:ext cx="1200192" cy="17490"/>
          </a:xfrm>
          <a:prstGeom prst="straightConnector1">
            <a:avLst/>
          </a:prstGeom>
          <a:ln w="101600">
            <a:solidFill>
              <a:srgbClr val="0C30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43EC85E-C5C1-D713-B683-D552216F79B9}"/>
              </a:ext>
            </a:extLst>
          </p:cNvPr>
          <p:cNvSpPr txBox="1"/>
          <p:nvPr/>
        </p:nvSpPr>
        <p:spPr>
          <a:xfrm rot="21091001">
            <a:off x="4919330" y="1815392"/>
            <a:ext cx="1517905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Execute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0107DB-76C5-60B2-62CD-BC62F51A01FD}"/>
              </a:ext>
            </a:extLst>
          </p:cNvPr>
          <p:cNvSpPr txBox="1"/>
          <p:nvPr/>
        </p:nvSpPr>
        <p:spPr>
          <a:xfrm rot="20999415">
            <a:off x="5071083" y="2591989"/>
            <a:ext cx="1517905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Data Send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0433BF-8429-C641-626C-45C39CA31968}"/>
              </a:ext>
            </a:extLst>
          </p:cNvPr>
          <p:cNvSpPr txBox="1"/>
          <p:nvPr/>
        </p:nvSpPr>
        <p:spPr>
          <a:xfrm rot="20141957">
            <a:off x="5911963" y="3497230"/>
            <a:ext cx="1517905" cy="3231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Page Load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B08A97-4AC6-2740-10AE-F88634F2E721}"/>
              </a:ext>
            </a:extLst>
          </p:cNvPr>
          <p:cNvSpPr/>
          <p:nvPr/>
        </p:nvSpPr>
        <p:spPr>
          <a:xfrm>
            <a:off x="7908657" y="1237193"/>
            <a:ext cx="3365688" cy="1901934"/>
          </a:xfrm>
          <a:prstGeom prst="rect">
            <a:avLst/>
          </a:prstGeom>
          <a:noFill/>
          <a:ln w="50800">
            <a:solidFill>
              <a:srgbClr val="E39BA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83A8F7-CD7C-F6EB-0C23-FDFD422AE32A}"/>
              </a:ext>
            </a:extLst>
          </p:cNvPr>
          <p:cNvSpPr txBox="1"/>
          <p:nvPr/>
        </p:nvSpPr>
        <p:spPr>
          <a:xfrm>
            <a:off x="7718900" y="3817601"/>
            <a:ext cx="1517905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Apache 2.4.53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946AF97-FD7A-FEEC-76EB-68A7C62A42E9}"/>
              </a:ext>
            </a:extLst>
          </p:cNvPr>
          <p:cNvCxnSpPr>
            <a:cxnSpLocks/>
          </p:cNvCxnSpPr>
          <p:nvPr/>
        </p:nvCxnSpPr>
        <p:spPr>
          <a:xfrm>
            <a:off x="10423672" y="3468893"/>
            <a:ext cx="0" cy="1093629"/>
          </a:xfrm>
          <a:prstGeom prst="straightConnector1">
            <a:avLst/>
          </a:prstGeom>
          <a:ln w="127000">
            <a:solidFill>
              <a:srgbClr val="E3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448471C5-EAE3-292E-94A9-28A95DF709E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 r="29740" b="43377"/>
          <a:stretch/>
        </p:blipFill>
        <p:spPr>
          <a:xfrm>
            <a:off x="7976067" y="1307993"/>
            <a:ext cx="3262581" cy="157897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14994D6-1DFA-279E-452C-9832095EFA66}"/>
              </a:ext>
            </a:extLst>
          </p:cNvPr>
          <p:cNvSpPr txBox="1"/>
          <p:nvPr/>
        </p:nvSpPr>
        <p:spPr>
          <a:xfrm>
            <a:off x="10289603" y="3617218"/>
            <a:ext cx="1059118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Data</a:t>
            </a:r>
          </a:p>
          <a:p>
            <a:pPr algn="ctr"/>
            <a:r>
              <a:rPr lang="en-US" altLang="ko-KR" sz="1500" b="1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Insert</a:t>
            </a:r>
            <a:endParaRPr lang="ko-KR" altLang="en-US" sz="1500" b="1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60DE9B-0367-66A1-24F2-5D2AEA3B9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44732" b="36703"/>
          <a:stretch/>
        </p:blipFill>
        <p:spPr>
          <a:xfrm>
            <a:off x="405516" y="1257899"/>
            <a:ext cx="5728898" cy="5001659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C89FAEB6-0A15-0C02-499A-29743841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80" y="2468252"/>
            <a:ext cx="7223759" cy="35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DDF82CD-F3D8-6F07-7CB7-92C22AE0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>
          <a:xfrm>
            <a:off x="5102104" y="1256395"/>
            <a:ext cx="7089895" cy="524515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7D8B901-422A-C00A-31D8-6A4CA47BA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/>
          <a:stretch/>
        </p:blipFill>
        <p:spPr>
          <a:xfrm>
            <a:off x="503183" y="2282319"/>
            <a:ext cx="4759285" cy="27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4FC402F-51FD-A27D-50DB-7C75F86C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1" y="1394729"/>
            <a:ext cx="5554729" cy="971106"/>
          </a:xfrm>
          <a:prstGeom prst="rect">
            <a:avLst/>
          </a:prstGeom>
        </p:spPr>
      </p:pic>
      <p:pic>
        <p:nvPicPr>
          <p:cNvPr id="16" name="그림 15" descr="텍스트, 화면, 스크린샷, 닫기이(가) 표시된 사진&#10;&#10;자동 생성된 설명">
            <a:extLst>
              <a:ext uri="{FF2B5EF4-FFF2-40B4-BE49-F238E27FC236}">
                <a16:creationId xmlns:a16="http://schemas.microsoft.com/office/drawing/2014/main" id="{DEA896DD-D9D0-812C-33E7-9EE661AAA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6" b="30458"/>
          <a:stretch/>
        </p:blipFill>
        <p:spPr>
          <a:xfrm>
            <a:off x="541271" y="5505861"/>
            <a:ext cx="9676631" cy="84828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A231DCC-0ECD-D7F0-B71A-E6AD84CDF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8" y="1287993"/>
            <a:ext cx="5374433" cy="410931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B724344-6AA1-65A4-10AD-8B19A15DCF43}"/>
              </a:ext>
            </a:extLst>
          </p:cNvPr>
          <p:cNvCxnSpPr/>
          <p:nvPr/>
        </p:nvCxnSpPr>
        <p:spPr>
          <a:xfrm>
            <a:off x="541271" y="5784980"/>
            <a:ext cx="326561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16" name="그림 15" descr="텍스트, 화면, 스크린샷, 닫기이(가) 표시된 사진&#10;&#10;자동 생성된 설명">
            <a:extLst>
              <a:ext uri="{FF2B5EF4-FFF2-40B4-BE49-F238E27FC236}">
                <a16:creationId xmlns:a16="http://schemas.microsoft.com/office/drawing/2014/main" id="{DEA896DD-D9D0-812C-33E7-9EE661AA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8"/>
          <a:stretch/>
        </p:blipFill>
        <p:spPr>
          <a:xfrm>
            <a:off x="541271" y="3811955"/>
            <a:ext cx="10608811" cy="216842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91234ED-2E4E-FEB5-A8CE-BDF711D5C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1" y="1450915"/>
            <a:ext cx="10608811" cy="213846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3429B0-6C53-6F24-A7D0-4C815A1E7576}"/>
              </a:ext>
            </a:extLst>
          </p:cNvPr>
          <p:cNvCxnSpPr>
            <a:cxnSpLocks/>
          </p:cNvCxnSpPr>
          <p:nvPr/>
        </p:nvCxnSpPr>
        <p:spPr>
          <a:xfrm>
            <a:off x="531746" y="5699255"/>
            <a:ext cx="105363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68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11" name="그림 10" descr="텍스트, 화면, 스크린샷, 닫기이(가) 표시된 사진&#10;&#10;자동 생성된 설명">
            <a:extLst>
              <a:ext uri="{FF2B5EF4-FFF2-40B4-BE49-F238E27FC236}">
                <a16:creationId xmlns:a16="http://schemas.microsoft.com/office/drawing/2014/main" id="{E0D5094E-5195-5487-D719-3B671AD7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8"/>
          <a:stretch/>
        </p:blipFill>
        <p:spPr>
          <a:xfrm>
            <a:off x="542665" y="1233068"/>
            <a:ext cx="10847790" cy="1696654"/>
          </a:xfrm>
          <a:prstGeom prst="rect">
            <a:avLst/>
          </a:prstGeom>
        </p:spPr>
      </p:pic>
      <p:pic>
        <p:nvPicPr>
          <p:cNvPr id="12" name="그림 11" descr="텍스트, 켜진, 컴퓨터이(가) 표시된 사진&#10;&#10;자동 생성된 설명">
            <a:extLst>
              <a:ext uri="{FF2B5EF4-FFF2-40B4-BE49-F238E27FC236}">
                <a16:creationId xmlns:a16="http://schemas.microsoft.com/office/drawing/2014/main" id="{E316E0AA-C373-5502-6081-68EBE3765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5" b="50000"/>
          <a:stretch/>
        </p:blipFill>
        <p:spPr>
          <a:xfrm>
            <a:off x="542664" y="4304248"/>
            <a:ext cx="10847789" cy="220195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C7F6E75-D8A1-89AC-E9E1-978DE6432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5" y="3024131"/>
            <a:ext cx="10847790" cy="114541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F2624D-CC65-920B-19F1-378F5FB81C7E}"/>
              </a:ext>
            </a:extLst>
          </p:cNvPr>
          <p:cNvCxnSpPr>
            <a:cxnSpLocks/>
          </p:cNvCxnSpPr>
          <p:nvPr/>
        </p:nvCxnSpPr>
        <p:spPr>
          <a:xfrm>
            <a:off x="2761989" y="3727580"/>
            <a:ext cx="84870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8737D9D-5094-7253-8A2D-48088198E143}"/>
              </a:ext>
            </a:extLst>
          </p:cNvPr>
          <p:cNvCxnSpPr>
            <a:cxnSpLocks/>
          </p:cNvCxnSpPr>
          <p:nvPr/>
        </p:nvCxnSpPr>
        <p:spPr>
          <a:xfrm>
            <a:off x="1047489" y="3965705"/>
            <a:ext cx="78393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7A86A7-E953-A74C-E633-AAA419740DFB}"/>
              </a:ext>
            </a:extLst>
          </p:cNvPr>
          <p:cNvCxnSpPr>
            <a:cxnSpLocks/>
          </p:cNvCxnSpPr>
          <p:nvPr/>
        </p:nvCxnSpPr>
        <p:spPr>
          <a:xfrm>
            <a:off x="609600" y="2708405"/>
            <a:ext cx="106394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8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2201244" cy="1040914"/>
            <a:chOff x="426720" y="84905"/>
            <a:chExt cx="2201244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코드 리뷰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Code Review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E2F72B-13C5-39B2-F380-4E03D4D35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" t="13878" r="54464" b="34484"/>
          <a:stretch/>
        </p:blipFill>
        <p:spPr>
          <a:xfrm>
            <a:off x="2251788" y="1323094"/>
            <a:ext cx="7851902" cy="50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68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142</Words>
  <Application>Microsoft Office PowerPoint</Application>
  <PresentationFormat>와이드스크린</PresentationFormat>
  <Paragraphs>61</Paragraphs>
  <Slides>14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나눔스퀘어 Bold</vt:lpstr>
      <vt:lpstr>나눔스퀘어 ExtraBold</vt:lpstr>
      <vt:lpstr>나눔스퀘어 Light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재현</cp:lastModifiedBy>
  <cp:revision>24</cp:revision>
  <dcterms:created xsi:type="dcterms:W3CDTF">2020-01-12T09:08:58Z</dcterms:created>
  <dcterms:modified xsi:type="dcterms:W3CDTF">2022-05-24T06:31:43Z</dcterms:modified>
</cp:coreProperties>
</file>